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06448" y="0"/>
            <a:ext cx="1833880" cy="1640839"/>
          </a:xfrm>
          <a:custGeom>
            <a:avLst/>
            <a:gdLst/>
            <a:ahLst/>
            <a:cxnLst/>
            <a:rect l="l" t="t" r="r" b="b"/>
            <a:pathLst>
              <a:path w="1833879" h="1640839">
                <a:moveTo>
                  <a:pt x="1735277" y="35648"/>
                </a:moveTo>
                <a:lnTo>
                  <a:pt x="1724228" y="0"/>
                </a:lnTo>
                <a:lnTo>
                  <a:pt x="1699628" y="0"/>
                </a:lnTo>
                <a:lnTo>
                  <a:pt x="1735277" y="35648"/>
                </a:lnTo>
                <a:close/>
              </a:path>
              <a:path w="1833879" h="1640839">
                <a:moveTo>
                  <a:pt x="1750822" y="1325892"/>
                </a:moveTo>
                <a:lnTo>
                  <a:pt x="424929" y="0"/>
                </a:lnTo>
                <a:lnTo>
                  <a:pt x="0" y="0"/>
                </a:lnTo>
                <a:lnTo>
                  <a:pt x="1640535" y="1640471"/>
                </a:lnTo>
                <a:lnTo>
                  <a:pt x="1654492" y="1607489"/>
                </a:lnTo>
                <a:lnTo>
                  <a:pt x="1680781" y="1541056"/>
                </a:lnTo>
                <a:lnTo>
                  <a:pt x="1706943" y="1468399"/>
                </a:lnTo>
                <a:lnTo>
                  <a:pt x="1727581" y="1405229"/>
                </a:lnTo>
                <a:lnTo>
                  <a:pt x="1739747" y="1364830"/>
                </a:lnTo>
                <a:lnTo>
                  <a:pt x="1750822" y="1325892"/>
                </a:lnTo>
                <a:close/>
              </a:path>
              <a:path w="1833879" h="1640839">
                <a:moveTo>
                  <a:pt x="1829574" y="838136"/>
                </a:moveTo>
                <a:lnTo>
                  <a:pt x="991450" y="0"/>
                </a:lnTo>
                <a:lnTo>
                  <a:pt x="566521" y="0"/>
                </a:lnTo>
                <a:lnTo>
                  <a:pt x="1778762" y="1212176"/>
                </a:lnTo>
                <a:lnTo>
                  <a:pt x="1788401" y="1165821"/>
                </a:lnTo>
                <a:lnTo>
                  <a:pt x="1797126" y="1119352"/>
                </a:lnTo>
                <a:lnTo>
                  <a:pt x="1804924" y="1072743"/>
                </a:lnTo>
                <a:lnTo>
                  <a:pt x="1811794" y="1025969"/>
                </a:lnTo>
                <a:lnTo>
                  <a:pt x="1817611" y="979195"/>
                </a:lnTo>
                <a:lnTo>
                  <a:pt x="1824659" y="908723"/>
                </a:lnTo>
                <a:lnTo>
                  <a:pt x="1829574" y="838136"/>
                </a:lnTo>
                <a:close/>
              </a:path>
              <a:path w="1833879" h="1640839">
                <a:moveTo>
                  <a:pt x="1833308" y="700201"/>
                </a:moveTo>
                <a:lnTo>
                  <a:pt x="1832508" y="647115"/>
                </a:lnTo>
                <a:lnTo>
                  <a:pt x="1830514" y="594055"/>
                </a:lnTo>
                <a:lnTo>
                  <a:pt x="1827339" y="541045"/>
                </a:lnTo>
                <a:lnTo>
                  <a:pt x="1822958" y="488111"/>
                </a:lnTo>
                <a:lnTo>
                  <a:pt x="1817395" y="435279"/>
                </a:lnTo>
                <a:lnTo>
                  <a:pt x="1810639" y="382549"/>
                </a:lnTo>
                <a:lnTo>
                  <a:pt x="1802688" y="329971"/>
                </a:lnTo>
                <a:lnTo>
                  <a:pt x="1793557" y="277533"/>
                </a:lnTo>
                <a:lnTo>
                  <a:pt x="1783245" y="225285"/>
                </a:lnTo>
                <a:lnTo>
                  <a:pt x="1557959" y="0"/>
                </a:lnTo>
                <a:lnTo>
                  <a:pt x="1133119" y="0"/>
                </a:lnTo>
                <a:lnTo>
                  <a:pt x="1833308" y="700201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3102610" cy="3051810"/>
          </a:xfrm>
          <a:custGeom>
            <a:avLst/>
            <a:gdLst/>
            <a:ahLst/>
            <a:cxnLst/>
            <a:rect l="l" t="t" r="r" b="b"/>
            <a:pathLst>
              <a:path w="3102610" h="3051810">
                <a:moveTo>
                  <a:pt x="363715" y="2964738"/>
                </a:moveTo>
                <a:lnTo>
                  <a:pt x="0" y="2600972"/>
                </a:lnTo>
                <a:lnTo>
                  <a:pt x="0" y="2829356"/>
                </a:lnTo>
                <a:lnTo>
                  <a:pt x="39890" y="2847670"/>
                </a:lnTo>
                <a:lnTo>
                  <a:pt x="87541" y="2868320"/>
                </a:lnTo>
                <a:lnTo>
                  <a:pt x="135534" y="2887865"/>
                </a:lnTo>
                <a:lnTo>
                  <a:pt x="180365" y="2904960"/>
                </a:lnTo>
                <a:lnTo>
                  <a:pt x="225869" y="2921355"/>
                </a:lnTo>
                <a:lnTo>
                  <a:pt x="271589" y="2936798"/>
                </a:lnTo>
                <a:lnTo>
                  <a:pt x="317538" y="2951276"/>
                </a:lnTo>
                <a:lnTo>
                  <a:pt x="363715" y="2964738"/>
                </a:lnTo>
                <a:close/>
              </a:path>
              <a:path w="3102610" h="3051810">
                <a:moveTo>
                  <a:pt x="1016812" y="3051200"/>
                </a:moveTo>
                <a:lnTo>
                  <a:pt x="704494" y="2738945"/>
                </a:lnTo>
                <a:lnTo>
                  <a:pt x="0" y="2034527"/>
                </a:lnTo>
                <a:lnTo>
                  <a:pt x="0" y="2459317"/>
                </a:lnTo>
                <a:lnTo>
                  <a:pt x="549376" y="3008706"/>
                </a:lnTo>
                <a:lnTo>
                  <a:pt x="603440" y="3018421"/>
                </a:lnTo>
                <a:lnTo>
                  <a:pt x="657720" y="3026880"/>
                </a:lnTo>
                <a:lnTo>
                  <a:pt x="705853" y="3033357"/>
                </a:lnTo>
                <a:lnTo>
                  <a:pt x="754100" y="3038856"/>
                </a:lnTo>
                <a:lnTo>
                  <a:pt x="802449" y="3043351"/>
                </a:lnTo>
                <a:lnTo>
                  <a:pt x="850874" y="3046844"/>
                </a:lnTo>
                <a:lnTo>
                  <a:pt x="899363" y="3049320"/>
                </a:lnTo>
                <a:lnTo>
                  <a:pt x="943406" y="3050705"/>
                </a:lnTo>
                <a:lnTo>
                  <a:pt x="972769" y="3051175"/>
                </a:lnTo>
                <a:lnTo>
                  <a:pt x="1016812" y="3051200"/>
                </a:lnTo>
                <a:close/>
              </a:path>
              <a:path w="3102610" h="3051810">
                <a:moveTo>
                  <a:pt x="1523631" y="2991523"/>
                </a:moveTo>
                <a:lnTo>
                  <a:pt x="1007338" y="2475280"/>
                </a:lnTo>
                <a:lnTo>
                  <a:pt x="0" y="1467891"/>
                </a:lnTo>
                <a:lnTo>
                  <a:pt x="0" y="1892909"/>
                </a:lnTo>
                <a:lnTo>
                  <a:pt x="1153185" y="3046095"/>
                </a:lnTo>
                <a:lnTo>
                  <a:pt x="1176578" y="3044444"/>
                </a:lnTo>
                <a:lnTo>
                  <a:pt x="1223200" y="3040418"/>
                </a:lnTo>
                <a:lnTo>
                  <a:pt x="1269669" y="3035439"/>
                </a:lnTo>
                <a:lnTo>
                  <a:pt x="1316101" y="3029547"/>
                </a:lnTo>
                <a:lnTo>
                  <a:pt x="1362443" y="3022714"/>
                </a:lnTo>
                <a:lnTo>
                  <a:pt x="1420152" y="3012871"/>
                </a:lnTo>
                <a:lnTo>
                  <a:pt x="1489202" y="2999155"/>
                </a:lnTo>
                <a:lnTo>
                  <a:pt x="1523631" y="2991523"/>
                </a:lnTo>
                <a:close/>
              </a:path>
              <a:path w="3102610" h="3051810">
                <a:moveTo>
                  <a:pt x="1948434" y="2849803"/>
                </a:moveTo>
                <a:lnTo>
                  <a:pt x="0" y="901458"/>
                </a:lnTo>
                <a:lnTo>
                  <a:pt x="0" y="1326261"/>
                </a:lnTo>
                <a:lnTo>
                  <a:pt x="1636268" y="2962605"/>
                </a:lnTo>
                <a:lnTo>
                  <a:pt x="1675968" y="2950997"/>
                </a:lnTo>
                <a:lnTo>
                  <a:pt x="1715490" y="2938691"/>
                </a:lnTo>
                <a:lnTo>
                  <a:pt x="1754809" y="2925661"/>
                </a:lnTo>
                <a:lnTo>
                  <a:pt x="1793925" y="2911919"/>
                </a:lnTo>
                <a:lnTo>
                  <a:pt x="1852206" y="2889974"/>
                </a:lnTo>
                <a:lnTo>
                  <a:pt x="1910029" y="2866402"/>
                </a:lnTo>
                <a:lnTo>
                  <a:pt x="1948434" y="2849803"/>
                </a:lnTo>
                <a:close/>
              </a:path>
              <a:path w="3102610" h="3051810">
                <a:moveTo>
                  <a:pt x="2312454" y="2647238"/>
                </a:moveTo>
                <a:lnTo>
                  <a:pt x="2103843" y="2438603"/>
                </a:lnTo>
                <a:lnTo>
                  <a:pt x="0" y="334708"/>
                </a:lnTo>
                <a:lnTo>
                  <a:pt x="0" y="759701"/>
                </a:lnTo>
                <a:lnTo>
                  <a:pt x="2044814" y="2804439"/>
                </a:lnTo>
                <a:lnTo>
                  <a:pt x="2087676" y="2782417"/>
                </a:lnTo>
                <a:lnTo>
                  <a:pt x="2130171" y="2759456"/>
                </a:lnTo>
                <a:lnTo>
                  <a:pt x="2172284" y="2735554"/>
                </a:lnTo>
                <a:lnTo>
                  <a:pt x="2213978" y="2710713"/>
                </a:lnTo>
                <a:lnTo>
                  <a:pt x="2247150" y="2690152"/>
                </a:lnTo>
                <a:lnTo>
                  <a:pt x="2279878" y="2669006"/>
                </a:lnTo>
                <a:lnTo>
                  <a:pt x="2304351" y="2652738"/>
                </a:lnTo>
                <a:lnTo>
                  <a:pt x="2312454" y="2647238"/>
                </a:lnTo>
                <a:close/>
              </a:path>
              <a:path w="3102610" h="3051810">
                <a:moveTo>
                  <a:pt x="2624696" y="2393010"/>
                </a:moveTo>
                <a:lnTo>
                  <a:pt x="231698" y="0"/>
                </a:lnTo>
                <a:lnTo>
                  <a:pt x="0" y="0"/>
                </a:lnTo>
                <a:lnTo>
                  <a:pt x="0" y="193167"/>
                </a:lnTo>
                <a:lnTo>
                  <a:pt x="2395169" y="2588336"/>
                </a:lnTo>
                <a:lnTo>
                  <a:pt x="2454300" y="2542717"/>
                </a:lnTo>
                <a:lnTo>
                  <a:pt x="2512326" y="2494953"/>
                </a:lnTo>
                <a:lnTo>
                  <a:pt x="2555049" y="2457729"/>
                </a:lnTo>
                <a:lnTo>
                  <a:pt x="2597124" y="2419299"/>
                </a:lnTo>
                <a:lnTo>
                  <a:pt x="2624696" y="2393010"/>
                </a:lnTo>
                <a:close/>
              </a:path>
              <a:path w="3102610" h="3051810">
                <a:moveTo>
                  <a:pt x="2888907" y="2090559"/>
                </a:moveTo>
                <a:lnTo>
                  <a:pt x="798258" y="0"/>
                </a:lnTo>
                <a:lnTo>
                  <a:pt x="373354" y="0"/>
                </a:lnTo>
                <a:lnTo>
                  <a:pt x="2695384" y="2322004"/>
                </a:lnTo>
                <a:lnTo>
                  <a:pt x="2708465" y="2308110"/>
                </a:lnTo>
                <a:lnTo>
                  <a:pt x="2734284" y="2280081"/>
                </a:lnTo>
                <a:lnTo>
                  <a:pt x="2784233" y="2223097"/>
                </a:lnTo>
                <a:lnTo>
                  <a:pt x="2820327" y="2179561"/>
                </a:lnTo>
                <a:lnTo>
                  <a:pt x="2855226" y="2135378"/>
                </a:lnTo>
                <a:lnTo>
                  <a:pt x="2888907" y="2090559"/>
                </a:lnTo>
                <a:close/>
              </a:path>
              <a:path w="3102610" h="3051810">
                <a:moveTo>
                  <a:pt x="3102152" y="1737372"/>
                </a:moveTo>
                <a:lnTo>
                  <a:pt x="1364881" y="0"/>
                </a:lnTo>
                <a:lnTo>
                  <a:pt x="939977" y="0"/>
                </a:lnTo>
                <a:lnTo>
                  <a:pt x="2947035" y="2007171"/>
                </a:lnTo>
                <a:lnTo>
                  <a:pt x="2975572" y="1963356"/>
                </a:lnTo>
                <a:lnTo>
                  <a:pt x="3003054" y="1919058"/>
                </a:lnTo>
                <a:lnTo>
                  <a:pt x="3029470" y="1874291"/>
                </a:lnTo>
                <a:lnTo>
                  <a:pt x="3054794" y="1829079"/>
                </a:lnTo>
                <a:lnTo>
                  <a:pt x="3079026" y="1783435"/>
                </a:lnTo>
                <a:lnTo>
                  <a:pt x="3102152" y="1737372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1153795" cy="1026794"/>
          </a:xfrm>
          <a:custGeom>
            <a:avLst/>
            <a:gdLst/>
            <a:ahLst/>
            <a:cxnLst/>
            <a:rect l="l" t="t" r="r" b="b"/>
            <a:pathLst>
              <a:path w="1153795" h="1026794">
                <a:moveTo>
                  <a:pt x="231749" y="991450"/>
                </a:moveTo>
                <a:lnTo>
                  <a:pt x="0" y="759701"/>
                </a:lnTo>
                <a:lnTo>
                  <a:pt x="0" y="901369"/>
                </a:lnTo>
                <a:lnTo>
                  <a:pt x="125349" y="1026718"/>
                </a:lnTo>
                <a:lnTo>
                  <a:pt x="152247" y="1018540"/>
                </a:lnTo>
                <a:lnTo>
                  <a:pt x="178943" y="1009929"/>
                </a:lnTo>
                <a:lnTo>
                  <a:pt x="205435" y="1000887"/>
                </a:lnTo>
                <a:lnTo>
                  <a:pt x="231749" y="991450"/>
                </a:lnTo>
                <a:close/>
              </a:path>
              <a:path w="1153795" h="1026794">
                <a:moveTo>
                  <a:pt x="606602" y="799719"/>
                </a:moveTo>
                <a:lnTo>
                  <a:pt x="0" y="193116"/>
                </a:lnTo>
                <a:lnTo>
                  <a:pt x="0" y="334784"/>
                </a:lnTo>
                <a:lnTo>
                  <a:pt x="519772" y="854570"/>
                </a:lnTo>
                <a:lnTo>
                  <a:pt x="541769" y="841311"/>
                </a:lnTo>
                <a:lnTo>
                  <a:pt x="563575" y="827760"/>
                </a:lnTo>
                <a:lnTo>
                  <a:pt x="585190" y="813904"/>
                </a:lnTo>
                <a:lnTo>
                  <a:pt x="606602" y="799719"/>
                </a:lnTo>
                <a:close/>
              </a:path>
              <a:path w="1153795" h="1026794">
                <a:moveTo>
                  <a:pt x="912266" y="538962"/>
                </a:moveTo>
                <a:lnTo>
                  <a:pt x="373316" y="0"/>
                </a:lnTo>
                <a:lnTo>
                  <a:pt x="231800" y="0"/>
                </a:lnTo>
                <a:lnTo>
                  <a:pt x="842035" y="610235"/>
                </a:lnTo>
                <a:lnTo>
                  <a:pt x="859967" y="592823"/>
                </a:lnTo>
                <a:lnTo>
                  <a:pt x="877658" y="575106"/>
                </a:lnTo>
                <a:lnTo>
                  <a:pt x="895096" y="557136"/>
                </a:lnTo>
                <a:lnTo>
                  <a:pt x="912266" y="538962"/>
                </a:lnTo>
                <a:close/>
              </a:path>
              <a:path w="1153795" h="1026794">
                <a:moveTo>
                  <a:pt x="1153439" y="213487"/>
                </a:moveTo>
                <a:lnTo>
                  <a:pt x="939952" y="0"/>
                </a:lnTo>
                <a:lnTo>
                  <a:pt x="798283" y="0"/>
                </a:lnTo>
                <a:lnTo>
                  <a:pt x="1099337" y="301053"/>
                </a:lnTo>
                <a:lnTo>
                  <a:pt x="1113320" y="279527"/>
                </a:lnTo>
                <a:lnTo>
                  <a:pt x="1126998" y="257771"/>
                </a:lnTo>
                <a:lnTo>
                  <a:pt x="1140383" y="235762"/>
                </a:lnTo>
                <a:lnTo>
                  <a:pt x="1153439" y="213487"/>
                </a:lnTo>
                <a:close/>
              </a:path>
            </a:pathLst>
          </a:custGeom>
          <a:solidFill>
            <a:srgbClr val="FBBE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36" y="2425658"/>
            <a:ext cx="17582437" cy="5486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1750" y="387663"/>
            <a:ext cx="7505065" cy="1010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1" i="0">
                <a:solidFill>
                  <a:srgbClr val="FBBE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3253C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3253C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6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3253C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2078487" y="399909"/>
            <a:ext cx="6209665" cy="6949440"/>
          </a:xfrm>
          <a:custGeom>
            <a:avLst/>
            <a:gdLst/>
            <a:ahLst/>
            <a:cxnLst/>
            <a:rect l="l" t="t" r="r" b="b"/>
            <a:pathLst>
              <a:path w="6209665" h="6949440">
                <a:moveTo>
                  <a:pt x="2536698" y="128384"/>
                </a:moveTo>
                <a:lnTo>
                  <a:pt x="2487345" y="142532"/>
                </a:lnTo>
                <a:lnTo>
                  <a:pt x="2438171" y="157429"/>
                </a:lnTo>
                <a:lnTo>
                  <a:pt x="2389187" y="173062"/>
                </a:lnTo>
                <a:lnTo>
                  <a:pt x="2340394" y="189445"/>
                </a:lnTo>
                <a:lnTo>
                  <a:pt x="2291804" y="206565"/>
                </a:lnTo>
                <a:lnTo>
                  <a:pt x="2243417" y="224434"/>
                </a:lnTo>
                <a:lnTo>
                  <a:pt x="2195258" y="243039"/>
                </a:lnTo>
                <a:lnTo>
                  <a:pt x="2147316" y="262382"/>
                </a:lnTo>
                <a:lnTo>
                  <a:pt x="2099614" y="282486"/>
                </a:lnTo>
                <a:lnTo>
                  <a:pt x="2052154" y="303314"/>
                </a:lnTo>
                <a:lnTo>
                  <a:pt x="2004949" y="324891"/>
                </a:lnTo>
                <a:lnTo>
                  <a:pt x="1958009" y="347218"/>
                </a:lnTo>
                <a:lnTo>
                  <a:pt x="1911337" y="370281"/>
                </a:lnTo>
                <a:lnTo>
                  <a:pt x="1864931" y="394081"/>
                </a:lnTo>
                <a:lnTo>
                  <a:pt x="1818830" y="418630"/>
                </a:lnTo>
                <a:lnTo>
                  <a:pt x="1773008" y="443928"/>
                </a:lnTo>
                <a:lnTo>
                  <a:pt x="1727504" y="469963"/>
                </a:lnTo>
                <a:lnTo>
                  <a:pt x="1682305" y="496735"/>
                </a:lnTo>
                <a:lnTo>
                  <a:pt x="1637423" y="524256"/>
                </a:lnTo>
                <a:lnTo>
                  <a:pt x="1597101" y="549783"/>
                </a:lnTo>
                <a:lnTo>
                  <a:pt x="1557058" y="575919"/>
                </a:lnTo>
                <a:lnTo>
                  <a:pt x="1517294" y="602665"/>
                </a:lnTo>
                <a:lnTo>
                  <a:pt x="1477835" y="630021"/>
                </a:lnTo>
                <a:lnTo>
                  <a:pt x="1438668" y="657987"/>
                </a:lnTo>
                <a:lnTo>
                  <a:pt x="1399806" y="686562"/>
                </a:lnTo>
                <a:lnTo>
                  <a:pt x="1361249" y="715746"/>
                </a:lnTo>
                <a:lnTo>
                  <a:pt x="1321587" y="746658"/>
                </a:lnTo>
                <a:lnTo>
                  <a:pt x="1282293" y="778217"/>
                </a:lnTo>
                <a:lnTo>
                  <a:pt x="1243342" y="810425"/>
                </a:lnTo>
                <a:lnTo>
                  <a:pt x="1204760" y="843292"/>
                </a:lnTo>
                <a:lnTo>
                  <a:pt x="1166533" y="876808"/>
                </a:lnTo>
                <a:lnTo>
                  <a:pt x="1128699" y="910983"/>
                </a:lnTo>
                <a:lnTo>
                  <a:pt x="1091247" y="945807"/>
                </a:lnTo>
                <a:lnTo>
                  <a:pt x="1054176" y="981278"/>
                </a:lnTo>
                <a:lnTo>
                  <a:pt x="1017511" y="1017409"/>
                </a:lnTo>
                <a:lnTo>
                  <a:pt x="980757" y="1054709"/>
                </a:lnTo>
                <a:lnTo>
                  <a:pt x="944676" y="1092441"/>
                </a:lnTo>
                <a:lnTo>
                  <a:pt x="909281" y="1130566"/>
                </a:lnTo>
                <a:lnTo>
                  <a:pt x="874560" y="1169098"/>
                </a:lnTo>
                <a:lnTo>
                  <a:pt x="840524" y="1208011"/>
                </a:lnTo>
                <a:lnTo>
                  <a:pt x="807161" y="1247305"/>
                </a:lnTo>
                <a:lnTo>
                  <a:pt x="774484" y="1286979"/>
                </a:lnTo>
                <a:lnTo>
                  <a:pt x="742480" y="1327023"/>
                </a:lnTo>
                <a:lnTo>
                  <a:pt x="711161" y="1367421"/>
                </a:lnTo>
                <a:lnTo>
                  <a:pt x="680504" y="1408163"/>
                </a:lnTo>
                <a:lnTo>
                  <a:pt x="650544" y="1449260"/>
                </a:lnTo>
                <a:lnTo>
                  <a:pt x="621245" y="1490687"/>
                </a:lnTo>
                <a:lnTo>
                  <a:pt x="592632" y="1532445"/>
                </a:lnTo>
                <a:lnTo>
                  <a:pt x="564692" y="1574520"/>
                </a:lnTo>
                <a:lnTo>
                  <a:pt x="537425" y="1616913"/>
                </a:lnTo>
                <a:lnTo>
                  <a:pt x="510832" y="1659623"/>
                </a:lnTo>
                <a:lnTo>
                  <a:pt x="484924" y="1702612"/>
                </a:lnTo>
                <a:lnTo>
                  <a:pt x="459689" y="1745907"/>
                </a:lnTo>
                <a:lnTo>
                  <a:pt x="435127" y="1789468"/>
                </a:lnTo>
                <a:lnTo>
                  <a:pt x="411238" y="1833321"/>
                </a:lnTo>
                <a:lnTo>
                  <a:pt x="388023" y="1877428"/>
                </a:lnTo>
                <a:lnTo>
                  <a:pt x="365480" y="1921802"/>
                </a:lnTo>
                <a:lnTo>
                  <a:pt x="343611" y="1966429"/>
                </a:lnTo>
                <a:lnTo>
                  <a:pt x="322414" y="2011311"/>
                </a:lnTo>
                <a:lnTo>
                  <a:pt x="301891" y="2056409"/>
                </a:lnTo>
                <a:lnTo>
                  <a:pt x="286372" y="2091690"/>
                </a:lnTo>
                <a:lnTo>
                  <a:pt x="271272" y="2127059"/>
                </a:lnTo>
                <a:lnTo>
                  <a:pt x="256578" y="2162568"/>
                </a:lnTo>
                <a:lnTo>
                  <a:pt x="242290" y="2198217"/>
                </a:lnTo>
                <a:lnTo>
                  <a:pt x="223151" y="2248065"/>
                </a:lnTo>
                <a:lnTo>
                  <a:pt x="216954" y="2264676"/>
                </a:lnTo>
                <a:lnTo>
                  <a:pt x="200583" y="2309622"/>
                </a:lnTo>
                <a:lnTo>
                  <a:pt x="184861" y="2354707"/>
                </a:lnTo>
                <a:lnTo>
                  <a:pt x="169748" y="2399944"/>
                </a:lnTo>
                <a:lnTo>
                  <a:pt x="155270" y="2445334"/>
                </a:lnTo>
                <a:lnTo>
                  <a:pt x="141452" y="2490863"/>
                </a:lnTo>
                <a:lnTo>
                  <a:pt x="128320" y="2536533"/>
                </a:lnTo>
                <a:lnTo>
                  <a:pt x="2536698" y="128384"/>
                </a:lnTo>
                <a:close/>
              </a:path>
              <a:path w="6209665" h="6949440">
                <a:moveTo>
                  <a:pt x="3504869" y="63"/>
                </a:moveTo>
                <a:lnTo>
                  <a:pt x="3454031" y="0"/>
                </a:lnTo>
                <a:lnTo>
                  <a:pt x="3403244" y="711"/>
                </a:lnTo>
                <a:lnTo>
                  <a:pt x="3352482" y="2171"/>
                </a:lnTo>
                <a:lnTo>
                  <a:pt x="3301771" y="4356"/>
                </a:lnTo>
                <a:lnTo>
                  <a:pt x="3251085" y="7264"/>
                </a:lnTo>
                <a:lnTo>
                  <a:pt x="3200438" y="10871"/>
                </a:lnTo>
                <a:lnTo>
                  <a:pt x="3135325" y="16446"/>
                </a:lnTo>
                <a:lnTo>
                  <a:pt x="3070390" y="23253"/>
                </a:lnTo>
                <a:lnTo>
                  <a:pt x="3018459" y="29667"/>
                </a:lnTo>
                <a:lnTo>
                  <a:pt x="2966643" y="36855"/>
                </a:lnTo>
                <a:lnTo>
                  <a:pt x="2914929" y="44818"/>
                </a:lnTo>
                <a:lnTo>
                  <a:pt x="2863316" y="53568"/>
                </a:lnTo>
                <a:lnTo>
                  <a:pt x="2811818" y="63119"/>
                </a:lnTo>
                <a:lnTo>
                  <a:pt x="63131" y="2811805"/>
                </a:lnTo>
                <a:lnTo>
                  <a:pt x="55689" y="2851861"/>
                </a:lnTo>
                <a:lnTo>
                  <a:pt x="48729" y="2891955"/>
                </a:lnTo>
                <a:lnTo>
                  <a:pt x="42240" y="2932138"/>
                </a:lnTo>
                <a:lnTo>
                  <a:pt x="36182" y="2972435"/>
                </a:lnTo>
                <a:lnTo>
                  <a:pt x="29171" y="3023387"/>
                </a:lnTo>
                <a:lnTo>
                  <a:pt x="22910" y="3074428"/>
                </a:lnTo>
                <a:lnTo>
                  <a:pt x="17399" y="3125559"/>
                </a:lnTo>
                <a:lnTo>
                  <a:pt x="12636" y="3176765"/>
                </a:lnTo>
                <a:lnTo>
                  <a:pt x="8623" y="3228035"/>
                </a:lnTo>
                <a:lnTo>
                  <a:pt x="5384" y="3279343"/>
                </a:lnTo>
                <a:lnTo>
                  <a:pt x="2908" y="3330702"/>
                </a:lnTo>
                <a:lnTo>
                  <a:pt x="1409" y="3374237"/>
                </a:lnTo>
                <a:lnTo>
                  <a:pt x="444" y="3417773"/>
                </a:lnTo>
                <a:lnTo>
                  <a:pt x="12" y="3461308"/>
                </a:lnTo>
                <a:lnTo>
                  <a:pt x="0" y="3483076"/>
                </a:lnTo>
                <a:lnTo>
                  <a:pt x="127" y="3504844"/>
                </a:lnTo>
                <a:lnTo>
                  <a:pt x="463092" y="3041789"/>
                </a:lnTo>
                <a:lnTo>
                  <a:pt x="2437828" y="1066927"/>
                </a:lnTo>
                <a:lnTo>
                  <a:pt x="2927477" y="577456"/>
                </a:lnTo>
                <a:lnTo>
                  <a:pt x="3504869" y="63"/>
                </a:lnTo>
                <a:close/>
              </a:path>
              <a:path w="6209665" h="6949440">
                <a:moveTo>
                  <a:pt x="4256138" y="88569"/>
                </a:moveTo>
                <a:lnTo>
                  <a:pt x="4205211" y="77266"/>
                </a:lnTo>
                <a:lnTo>
                  <a:pt x="4154132" y="66725"/>
                </a:lnTo>
                <a:lnTo>
                  <a:pt x="4102938" y="56946"/>
                </a:lnTo>
                <a:lnTo>
                  <a:pt x="4051630" y="47942"/>
                </a:lnTo>
                <a:lnTo>
                  <a:pt x="3996791" y="39192"/>
                </a:lnTo>
                <a:lnTo>
                  <a:pt x="3941800" y="31305"/>
                </a:lnTo>
                <a:lnTo>
                  <a:pt x="3886708" y="24295"/>
                </a:lnTo>
                <a:lnTo>
                  <a:pt x="3831501" y="18173"/>
                </a:lnTo>
                <a:lnTo>
                  <a:pt x="3776230" y="12928"/>
                </a:lnTo>
                <a:lnTo>
                  <a:pt x="3724389" y="8826"/>
                </a:lnTo>
                <a:lnTo>
                  <a:pt x="3707104" y="7620"/>
                </a:lnTo>
                <a:lnTo>
                  <a:pt x="7696" y="3707028"/>
                </a:lnTo>
                <a:lnTo>
                  <a:pt x="12954" y="3776319"/>
                </a:lnTo>
                <a:lnTo>
                  <a:pt x="19634" y="3845280"/>
                </a:lnTo>
                <a:lnTo>
                  <a:pt x="25552" y="3896931"/>
                </a:lnTo>
                <a:lnTo>
                  <a:pt x="32245" y="3948582"/>
                </a:lnTo>
                <a:lnTo>
                  <a:pt x="42367" y="4017276"/>
                </a:lnTo>
                <a:lnTo>
                  <a:pt x="56959" y="4102849"/>
                </a:lnTo>
                <a:lnTo>
                  <a:pt x="66738" y="4154081"/>
                </a:lnTo>
                <a:lnTo>
                  <a:pt x="77279" y="4205211"/>
                </a:lnTo>
                <a:lnTo>
                  <a:pt x="88595" y="4256278"/>
                </a:lnTo>
                <a:lnTo>
                  <a:pt x="854024" y="3490772"/>
                </a:lnTo>
                <a:lnTo>
                  <a:pt x="3873500" y="471373"/>
                </a:lnTo>
                <a:lnTo>
                  <a:pt x="4256138" y="88569"/>
                </a:lnTo>
                <a:close/>
              </a:path>
              <a:path w="6209665" h="6949440">
                <a:moveTo>
                  <a:pt x="4886147" y="298462"/>
                </a:moveTo>
                <a:lnTo>
                  <a:pt x="4837569" y="277342"/>
                </a:lnTo>
                <a:lnTo>
                  <a:pt x="4788725" y="256997"/>
                </a:lnTo>
                <a:lnTo>
                  <a:pt x="4739602" y="237413"/>
                </a:lnTo>
                <a:lnTo>
                  <a:pt x="4690249" y="218605"/>
                </a:lnTo>
                <a:lnTo>
                  <a:pt x="4640681" y="200571"/>
                </a:lnTo>
                <a:lnTo>
                  <a:pt x="4590910" y="183311"/>
                </a:lnTo>
                <a:lnTo>
                  <a:pt x="4540948" y="166814"/>
                </a:lnTo>
                <a:lnTo>
                  <a:pt x="4511599" y="157632"/>
                </a:lnTo>
                <a:lnTo>
                  <a:pt x="4482249" y="148628"/>
                </a:lnTo>
                <a:lnTo>
                  <a:pt x="4452861" y="139890"/>
                </a:lnTo>
                <a:lnTo>
                  <a:pt x="4423461" y="131406"/>
                </a:lnTo>
                <a:lnTo>
                  <a:pt x="862965" y="3691890"/>
                </a:lnTo>
                <a:lnTo>
                  <a:pt x="131483" y="4423270"/>
                </a:lnTo>
                <a:lnTo>
                  <a:pt x="145161" y="4470374"/>
                </a:lnTo>
                <a:lnTo>
                  <a:pt x="159512" y="4517314"/>
                </a:lnTo>
                <a:lnTo>
                  <a:pt x="174548" y="4564075"/>
                </a:lnTo>
                <a:lnTo>
                  <a:pt x="190246" y="4610646"/>
                </a:lnTo>
                <a:lnTo>
                  <a:pt x="206629" y="4657014"/>
                </a:lnTo>
                <a:lnTo>
                  <a:pt x="222605" y="4700295"/>
                </a:lnTo>
                <a:lnTo>
                  <a:pt x="239179" y="4743424"/>
                </a:lnTo>
                <a:lnTo>
                  <a:pt x="256336" y="4786376"/>
                </a:lnTo>
                <a:lnTo>
                  <a:pt x="274104" y="4829162"/>
                </a:lnTo>
                <a:lnTo>
                  <a:pt x="292455" y="4871847"/>
                </a:lnTo>
                <a:lnTo>
                  <a:pt x="298716" y="4886109"/>
                </a:lnTo>
                <a:lnTo>
                  <a:pt x="4886147" y="298462"/>
                </a:lnTo>
                <a:close/>
              </a:path>
              <a:path w="6209665" h="6949440">
                <a:moveTo>
                  <a:pt x="5425795" y="598970"/>
                </a:moveTo>
                <a:lnTo>
                  <a:pt x="5389626" y="574725"/>
                </a:lnTo>
                <a:lnTo>
                  <a:pt x="5353240" y="550938"/>
                </a:lnTo>
                <a:lnTo>
                  <a:pt x="5297360" y="515658"/>
                </a:lnTo>
                <a:lnTo>
                  <a:pt x="5233797" y="477405"/>
                </a:lnTo>
                <a:lnTo>
                  <a:pt x="5158968" y="434632"/>
                </a:lnTo>
                <a:lnTo>
                  <a:pt x="5115890" y="411060"/>
                </a:lnTo>
                <a:lnTo>
                  <a:pt x="5072558" y="388150"/>
                </a:lnTo>
                <a:lnTo>
                  <a:pt x="5028984" y="365925"/>
                </a:lnTo>
                <a:lnTo>
                  <a:pt x="4680242" y="714527"/>
                </a:lnTo>
                <a:lnTo>
                  <a:pt x="679513" y="4715484"/>
                </a:lnTo>
                <a:lnTo>
                  <a:pt x="365988" y="5028984"/>
                </a:lnTo>
                <a:lnTo>
                  <a:pt x="387591" y="5071415"/>
                </a:lnTo>
                <a:lnTo>
                  <a:pt x="409829" y="5113604"/>
                </a:lnTo>
                <a:lnTo>
                  <a:pt x="432676" y="5155552"/>
                </a:lnTo>
                <a:lnTo>
                  <a:pt x="456145" y="5197246"/>
                </a:lnTo>
                <a:lnTo>
                  <a:pt x="480237" y="5238661"/>
                </a:lnTo>
                <a:lnTo>
                  <a:pt x="504952" y="5279796"/>
                </a:lnTo>
                <a:lnTo>
                  <a:pt x="535432" y="5328983"/>
                </a:lnTo>
                <a:lnTo>
                  <a:pt x="566788" y="5377510"/>
                </a:lnTo>
                <a:lnTo>
                  <a:pt x="590905" y="5413807"/>
                </a:lnTo>
                <a:lnTo>
                  <a:pt x="599046" y="5425808"/>
                </a:lnTo>
                <a:lnTo>
                  <a:pt x="908392" y="5116512"/>
                </a:lnTo>
                <a:lnTo>
                  <a:pt x="4807204" y="1217803"/>
                </a:lnTo>
                <a:lnTo>
                  <a:pt x="5425795" y="598970"/>
                </a:lnTo>
                <a:close/>
              </a:path>
              <a:path w="6209665" h="6949440">
                <a:moveTo>
                  <a:pt x="5888863" y="975969"/>
                </a:moveTo>
                <a:lnTo>
                  <a:pt x="5879325" y="966863"/>
                </a:lnTo>
                <a:lnTo>
                  <a:pt x="5860072" y="948931"/>
                </a:lnTo>
                <a:lnTo>
                  <a:pt x="5850534" y="939965"/>
                </a:lnTo>
                <a:lnTo>
                  <a:pt x="5813971" y="906119"/>
                </a:lnTo>
                <a:lnTo>
                  <a:pt x="5777077" y="872858"/>
                </a:lnTo>
                <a:lnTo>
                  <a:pt x="5739854" y="840206"/>
                </a:lnTo>
                <a:lnTo>
                  <a:pt x="5702287" y="808164"/>
                </a:lnTo>
                <a:lnTo>
                  <a:pt x="5664365" y="776744"/>
                </a:lnTo>
                <a:lnTo>
                  <a:pt x="5626112" y="745959"/>
                </a:lnTo>
                <a:lnTo>
                  <a:pt x="5587504" y="715810"/>
                </a:lnTo>
                <a:lnTo>
                  <a:pt x="5548541" y="686308"/>
                </a:lnTo>
                <a:lnTo>
                  <a:pt x="1299006" y="4935829"/>
                </a:lnTo>
                <a:lnTo>
                  <a:pt x="992670" y="5242242"/>
                </a:lnTo>
                <a:lnTo>
                  <a:pt x="686384" y="5548439"/>
                </a:lnTo>
                <a:lnTo>
                  <a:pt x="719797" y="5592470"/>
                </a:lnTo>
                <a:lnTo>
                  <a:pt x="754024" y="5636120"/>
                </a:lnTo>
                <a:lnTo>
                  <a:pt x="789025" y="5679364"/>
                </a:lnTo>
                <a:lnTo>
                  <a:pt x="824839" y="5722150"/>
                </a:lnTo>
                <a:lnTo>
                  <a:pt x="861428" y="5764492"/>
                </a:lnTo>
                <a:lnTo>
                  <a:pt x="898817" y="5806338"/>
                </a:lnTo>
                <a:lnTo>
                  <a:pt x="937006" y="5847880"/>
                </a:lnTo>
                <a:lnTo>
                  <a:pt x="975995" y="5888761"/>
                </a:lnTo>
                <a:lnTo>
                  <a:pt x="5284889" y="1579841"/>
                </a:lnTo>
                <a:lnTo>
                  <a:pt x="5449506" y="1415440"/>
                </a:lnTo>
                <a:lnTo>
                  <a:pt x="5888863" y="975969"/>
                </a:lnTo>
                <a:close/>
              </a:path>
              <a:path w="6209665" h="6949440">
                <a:moveTo>
                  <a:pt x="6209500" y="3385147"/>
                </a:moveTo>
                <a:lnTo>
                  <a:pt x="2726740" y="6868058"/>
                </a:lnTo>
                <a:lnTo>
                  <a:pt x="2772537" y="6877736"/>
                </a:lnTo>
                <a:lnTo>
                  <a:pt x="2818409" y="6886803"/>
                </a:lnTo>
                <a:lnTo>
                  <a:pt x="2864358" y="6895287"/>
                </a:lnTo>
                <a:lnTo>
                  <a:pt x="2910408" y="6903148"/>
                </a:lnTo>
                <a:lnTo>
                  <a:pt x="2956560" y="6910400"/>
                </a:lnTo>
                <a:lnTo>
                  <a:pt x="3002813" y="6917017"/>
                </a:lnTo>
                <a:lnTo>
                  <a:pt x="3072155" y="6925665"/>
                </a:lnTo>
                <a:lnTo>
                  <a:pt x="3124377" y="6931266"/>
                </a:lnTo>
                <a:lnTo>
                  <a:pt x="3176651" y="6936105"/>
                </a:lnTo>
                <a:lnTo>
                  <a:pt x="3228975" y="6940156"/>
                </a:lnTo>
                <a:lnTo>
                  <a:pt x="3281311" y="6943382"/>
                </a:lnTo>
                <a:lnTo>
                  <a:pt x="6209500" y="4015194"/>
                </a:lnTo>
                <a:lnTo>
                  <a:pt x="6209500" y="3385147"/>
                </a:lnTo>
                <a:close/>
              </a:path>
              <a:path w="6209665" h="6949440">
                <a:moveTo>
                  <a:pt x="6209500" y="2545130"/>
                </a:moveTo>
                <a:lnTo>
                  <a:pt x="2091728" y="6663118"/>
                </a:lnTo>
                <a:lnTo>
                  <a:pt x="2140623" y="6683807"/>
                </a:lnTo>
                <a:lnTo>
                  <a:pt x="2189759" y="6703682"/>
                </a:lnTo>
                <a:lnTo>
                  <a:pt x="2239137" y="6722783"/>
                </a:lnTo>
                <a:lnTo>
                  <a:pt x="2288717" y="6741109"/>
                </a:lnTo>
                <a:lnTo>
                  <a:pt x="2346858" y="6761569"/>
                </a:lnTo>
                <a:lnTo>
                  <a:pt x="2391499" y="6776517"/>
                </a:lnTo>
                <a:lnTo>
                  <a:pt x="2440508" y="6792176"/>
                </a:lnTo>
                <a:lnTo>
                  <a:pt x="2500401" y="6810210"/>
                </a:lnTo>
                <a:lnTo>
                  <a:pt x="2558135" y="6826631"/>
                </a:lnTo>
                <a:lnTo>
                  <a:pt x="6209500" y="3175254"/>
                </a:lnTo>
                <a:lnTo>
                  <a:pt x="6209500" y="2545130"/>
                </a:lnTo>
                <a:close/>
              </a:path>
              <a:path w="6209665" h="6949440">
                <a:moveTo>
                  <a:pt x="6209500" y="1705254"/>
                </a:moveTo>
                <a:lnTo>
                  <a:pt x="5315445" y="2599461"/>
                </a:lnTo>
                <a:lnTo>
                  <a:pt x="1548041" y="6366662"/>
                </a:lnTo>
                <a:lnTo>
                  <a:pt x="1591271" y="6395047"/>
                </a:lnTo>
                <a:lnTo>
                  <a:pt x="1634820" y="6422733"/>
                </a:lnTo>
                <a:lnTo>
                  <a:pt x="1678686" y="6449720"/>
                </a:lnTo>
                <a:lnTo>
                  <a:pt x="1722856" y="6476009"/>
                </a:lnTo>
                <a:lnTo>
                  <a:pt x="1767332" y="6501574"/>
                </a:lnTo>
                <a:lnTo>
                  <a:pt x="1812086" y="6526441"/>
                </a:lnTo>
                <a:lnTo>
                  <a:pt x="1857146" y="6550571"/>
                </a:lnTo>
                <a:lnTo>
                  <a:pt x="1902472" y="6573977"/>
                </a:lnTo>
                <a:lnTo>
                  <a:pt x="1948065" y="6596647"/>
                </a:lnTo>
                <a:lnTo>
                  <a:pt x="5945467" y="2599461"/>
                </a:lnTo>
                <a:lnTo>
                  <a:pt x="6209500" y="2335314"/>
                </a:lnTo>
                <a:lnTo>
                  <a:pt x="6209500" y="1705254"/>
                </a:lnTo>
                <a:close/>
              </a:path>
              <a:path w="6209665" h="6949440">
                <a:moveTo>
                  <a:pt x="6209500" y="1331252"/>
                </a:moveTo>
                <a:lnTo>
                  <a:pt x="6177927" y="1291653"/>
                </a:lnTo>
                <a:lnTo>
                  <a:pt x="6132639" y="1236967"/>
                </a:lnTo>
                <a:lnTo>
                  <a:pt x="6081153" y="1177315"/>
                </a:lnTo>
                <a:lnTo>
                  <a:pt x="6052426" y="1144993"/>
                </a:lnTo>
                <a:lnTo>
                  <a:pt x="6023292" y="1112964"/>
                </a:lnTo>
                <a:lnTo>
                  <a:pt x="5993663" y="1081328"/>
                </a:lnTo>
                <a:lnTo>
                  <a:pt x="5755614" y="1319276"/>
                </a:lnTo>
                <a:lnTo>
                  <a:pt x="1081252" y="5993562"/>
                </a:lnTo>
                <a:lnTo>
                  <a:pt x="1101852" y="6012942"/>
                </a:lnTo>
                <a:lnTo>
                  <a:pt x="1143406" y="6051232"/>
                </a:lnTo>
                <a:lnTo>
                  <a:pt x="1200543" y="6101804"/>
                </a:lnTo>
                <a:lnTo>
                  <a:pt x="1237068" y="6133033"/>
                </a:lnTo>
                <a:lnTo>
                  <a:pt x="1273911" y="6163691"/>
                </a:lnTo>
                <a:lnTo>
                  <a:pt x="1311071" y="6193777"/>
                </a:lnTo>
                <a:lnTo>
                  <a:pt x="1348549" y="6223266"/>
                </a:lnTo>
                <a:lnTo>
                  <a:pt x="1386332" y="6252172"/>
                </a:lnTo>
                <a:lnTo>
                  <a:pt x="1424406" y="6280480"/>
                </a:lnTo>
                <a:lnTo>
                  <a:pt x="6209500" y="1495158"/>
                </a:lnTo>
                <a:lnTo>
                  <a:pt x="6209500" y="1331252"/>
                </a:lnTo>
                <a:close/>
              </a:path>
              <a:path w="6209665" h="6949440">
                <a:moveTo>
                  <a:pt x="6209512" y="5065166"/>
                </a:moveTo>
                <a:lnTo>
                  <a:pt x="4471098" y="6803580"/>
                </a:lnTo>
                <a:lnTo>
                  <a:pt x="4521035" y="6788264"/>
                </a:lnTo>
                <a:lnTo>
                  <a:pt x="4570781" y="6772161"/>
                </a:lnTo>
                <a:lnTo>
                  <a:pt x="4620311" y="6755270"/>
                </a:lnTo>
                <a:lnTo>
                  <a:pt x="4669650" y="6737604"/>
                </a:lnTo>
                <a:lnTo>
                  <a:pt x="4718761" y="6719176"/>
                </a:lnTo>
                <a:lnTo>
                  <a:pt x="4767643" y="6699974"/>
                </a:lnTo>
                <a:lnTo>
                  <a:pt x="4816284" y="6680009"/>
                </a:lnTo>
                <a:lnTo>
                  <a:pt x="4864697" y="6659296"/>
                </a:lnTo>
                <a:lnTo>
                  <a:pt x="4912855" y="6637833"/>
                </a:lnTo>
                <a:lnTo>
                  <a:pt x="4960747" y="6615608"/>
                </a:lnTo>
                <a:lnTo>
                  <a:pt x="5008384" y="6592659"/>
                </a:lnTo>
                <a:lnTo>
                  <a:pt x="5054739" y="6569392"/>
                </a:lnTo>
                <a:lnTo>
                  <a:pt x="5100764" y="6545466"/>
                </a:lnTo>
                <a:lnTo>
                  <a:pt x="5136743" y="6526212"/>
                </a:lnTo>
                <a:lnTo>
                  <a:pt x="5172532" y="6506604"/>
                </a:lnTo>
                <a:lnTo>
                  <a:pt x="5208105" y="6486550"/>
                </a:lnTo>
                <a:lnTo>
                  <a:pt x="5243461" y="6465925"/>
                </a:lnTo>
                <a:lnTo>
                  <a:pt x="5285143" y="6440830"/>
                </a:lnTo>
                <a:lnTo>
                  <a:pt x="5326545" y="6415100"/>
                </a:lnTo>
                <a:lnTo>
                  <a:pt x="5367680" y="6388735"/>
                </a:lnTo>
                <a:lnTo>
                  <a:pt x="5408523" y="6361722"/>
                </a:lnTo>
                <a:lnTo>
                  <a:pt x="5449062" y="6334087"/>
                </a:lnTo>
                <a:lnTo>
                  <a:pt x="5489308" y="6305804"/>
                </a:lnTo>
                <a:lnTo>
                  <a:pt x="5529237" y="6276886"/>
                </a:lnTo>
                <a:lnTo>
                  <a:pt x="5568848" y="6247333"/>
                </a:lnTo>
                <a:lnTo>
                  <a:pt x="5608142" y="6217145"/>
                </a:lnTo>
                <a:lnTo>
                  <a:pt x="5647080" y="6186322"/>
                </a:lnTo>
                <a:lnTo>
                  <a:pt x="5685688" y="6154852"/>
                </a:lnTo>
                <a:lnTo>
                  <a:pt x="5727725" y="6119546"/>
                </a:lnTo>
                <a:lnTo>
                  <a:pt x="5769356" y="6083427"/>
                </a:lnTo>
                <a:lnTo>
                  <a:pt x="5810542" y="6046521"/>
                </a:lnTo>
                <a:lnTo>
                  <a:pt x="5851195" y="6008840"/>
                </a:lnTo>
                <a:lnTo>
                  <a:pt x="5891555" y="5970486"/>
                </a:lnTo>
                <a:lnTo>
                  <a:pt x="5931408" y="5931293"/>
                </a:lnTo>
                <a:lnTo>
                  <a:pt x="5967984" y="5894171"/>
                </a:lnTo>
                <a:lnTo>
                  <a:pt x="6003887" y="5856643"/>
                </a:lnTo>
                <a:lnTo>
                  <a:pt x="6039129" y="5818708"/>
                </a:lnTo>
                <a:lnTo>
                  <a:pt x="6073711" y="5780379"/>
                </a:lnTo>
                <a:lnTo>
                  <a:pt x="6107620" y="5741644"/>
                </a:lnTo>
                <a:lnTo>
                  <a:pt x="6140856" y="5702541"/>
                </a:lnTo>
                <a:lnTo>
                  <a:pt x="6173432" y="5663069"/>
                </a:lnTo>
                <a:lnTo>
                  <a:pt x="6205334" y="5623217"/>
                </a:lnTo>
                <a:lnTo>
                  <a:pt x="6209512" y="5617845"/>
                </a:lnTo>
                <a:lnTo>
                  <a:pt x="6209512" y="5065166"/>
                </a:lnTo>
                <a:close/>
              </a:path>
              <a:path w="6209665" h="6949440">
                <a:moveTo>
                  <a:pt x="6209512" y="4225226"/>
                </a:moveTo>
                <a:lnTo>
                  <a:pt x="3485807" y="6948932"/>
                </a:lnTo>
                <a:lnTo>
                  <a:pt x="3536416" y="6948373"/>
                </a:lnTo>
                <a:lnTo>
                  <a:pt x="3587013" y="6947078"/>
                </a:lnTo>
                <a:lnTo>
                  <a:pt x="3637572" y="6945058"/>
                </a:lnTo>
                <a:lnTo>
                  <a:pt x="3688118" y="6942315"/>
                </a:lnTo>
                <a:lnTo>
                  <a:pt x="3738613" y="6938835"/>
                </a:lnTo>
                <a:lnTo>
                  <a:pt x="3789057" y="6934619"/>
                </a:lnTo>
                <a:lnTo>
                  <a:pt x="3839451" y="6929679"/>
                </a:lnTo>
                <a:lnTo>
                  <a:pt x="3889781" y="6924014"/>
                </a:lnTo>
                <a:lnTo>
                  <a:pt x="3940035" y="6917614"/>
                </a:lnTo>
                <a:lnTo>
                  <a:pt x="3990213" y="6910489"/>
                </a:lnTo>
                <a:lnTo>
                  <a:pt x="4040289" y="6902628"/>
                </a:lnTo>
                <a:lnTo>
                  <a:pt x="4090276" y="6894042"/>
                </a:lnTo>
                <a:lnTo>
                  <a:pt x="4140162" y="6884733"/>
                </a:lnTo>
                <a:lnTo>
                  <a:pt x="4189933" y="6874700"/>
                </a:lnTo>
                <a:lnTo>
                  <a:pt x="6209512" y="4855134"/>
                </a:lnTo>
                <a:lnTo>
                  <a:pt x="6209512" y="4225226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971840" y="11"/>
            <a:ext cx="3316604" cy="4455795"/>
          </a:xfrm>
          <a:custGeom>
            <a:avLst/>
            <a:gdLst/>
            <a:ahLst/>
            <a:cxnLst/>
            <a:rect l="l" t="t" r="r" b="b"/>
            <a:pathLst>
              <a:path w="3316605" h="4455795">
                <a:moveTo>
                  <a:pt x="1221384" y="0"/>
                </a:moveTo>
                <a:lnTo>
                  <a:pt x="1011351" y="0"/>
                </a:lnTo>
                <a:lnTo>
                  <a:pt x="212928" y="798436"/>
                </a:lnTo>
                <a:lnTo>
                  <a:pt x="193954" y="843711"/>
                </a:lnTo>
                <a:lnTo>
                  <a:pt x="175780" y="889419"/>
                </a:lnTo>
                <a:lnTo>
                  <a:pt x="158419" y="935520"/>
                </a:lnTo>
                <a:lnTo>
                  <a:pt x="141897" y="982027"/>
                </a:lnTo>
                <a:lnTo>
                  <a:pt x="126225" y="1028941"/>
                </a:lnTo>
                <a:lnTo>
                  <a:pt x="111417" y="1076236"/>
                </a:lnTo>
                <a:lnTo>
                  <a:pt x="97497" y="1123911"/>
                </a:lnTo>
                <a:lnTo>
                  <a:pt x="1221384" y="0"/>
                </a:lnTo>
                <a:close/>
              </a:path>
              <a:path w="3316605" h="4455795">
                <a:moveTo>
                  <a:pt x="2061502" y="0"/>
                </a:moveTo>
                <a:lnTo>
                  <a:pt x="1851469" y="0"/>
                </a:lnTo>
                <a:lnTo>
                  <a:pt x="0" y="1851456"/>
                </a:lnTo>
                <a:lnTo>
                  <a:pt x="800" y="1902053"/>
                </a:lnTo>
                <a:lnTo>
                  <a:pt x="2527" y="1952459"/>
                </a:lnTo>
                <a:lnTo>
                  <a:pt x="5207" y="2002663"/>
                </a:lnTo>
                <a:lnTo>
                  <a:pt x="8864" y="2052637"/>
                </a:lnTo>
                <a:lnTo>
                  <a:pt x="2061502" y="0"/>
                </a:lnTo>
                <a:close/>
              </a:path>
              <a:path w="3316605" h="4455795">
                <a:moveTo>
                  <a:pt x="2901404" y="0"/>
                </a:moveTo>
                <a:lnTo>
                  <a:pt x="2691371" y="0"/>
                </a:lnTo>
                <a:lnTo>
                  <a:pt x="108343" y="2583015"/>
                </a:lnTo>
                <a:lnTo>
                  <a:pt x="120472" y="2622905"/>
                </a:lnTo>
                <a:lnTo>
                  <a:pt x="133248" y="2662478"/>
                </a:lnTo>
                <a:lnTo>
                  <a:pt x="146634" y="2701760"/>
                </a:lnTo>
                <a:lnTo>
                  <a:pt x="160642" y="2740774"/>
                </a:lnTo>
                <a:lnTo>
                  <a:pt x="2901404" y="0"/>
                </a:lnTo>
                <a:close/>
              </a:path>
              <a:path w="3316605" h="4455795">
                <a:moveTo>
                  <a:pt x="3316160" y="3575151"/>
                </a:moveTo>
                <a:lnTo>
                  <a:pt x="2441829" y="4449470"/>
                </a:lnTo>
                <a:lnTo>
                  <a:pt x="2486152" y="4452124"/>
                </a:lnTo>
                <a:lnTo>
                  <a:pt x="2530703" y="4454068"/>
                </a:lnTo>
                <a:lnTo>
                  <a:pt x="2575458" y="4455274"/>
                </a:lnTo>
                <a:lnTo>
                  <a:pt x="2620403" y="4455680"/>
                </a:lnTo>
                <a:lnTo>
                  <a:pt x="2626753" y="4455642"/>
                </a:lnTo>
                <a:lnTo>
                  <a:pt x="2639542" y="4455401"/>
                </a:lnTo>
                <a:lnTo>
                  <a:pt x="2645892" y="4455236"/>
                </a:lnTo>
                <a:lnTo>
                  <a:pt x="3316160" y="3784968"/>
                </a:lnTo>
                <a:lnTo>
                  <a:pt x="3316160" y="3575151"/>
                </a:lnTo>
                <a:close/>
              </a:path>
              <a:path w="3316605" h="4455795">
                <a:moveTo>
                  <a:pt x="3316160" y="2735262"/>
                </a:moveTo>
                <a:lnTo>
                  <a:pt x="1745462" y="4305947"/>
                </a:lnTo>
                <a:lnTo>
                  <a:pt x="1784807" y="4319486"/>
                </a:lnTo>
                <a:lnTo>
                  <a:pt x="1824418" y="4332478"/>
                </a:lnTo>
                <a:lnTo>
                  <a:pt x="1864321" y="4344898"/>
                </a:lnTo>
                <a:lnTo>
                  <a:pt x="1904542" y="4356684"/>
                </a:lnTo>
                <a:lnTo>
                  <a:pt x="3316160" y="2945079"/>
                </a:lnTo>
                <a:lnTo>
                  <a:pt x="3316160" y="2735262"/>
                </a:lnTo>
                <a:close/>
              </a:path>
              <a:path w="3316605" h="4455795">
                <a:moveTo>
                  <a:pt x="3316160" y="1895182"/>
                </a:moveTo>
                <a:lnTo>
                  <a:pt x="1184249" y="4027093"/>
                </a:lnTo>
                <a:lnTo>
                  <a:pt x="1216152" y="4047820"/>
                </a:lnTo>
                <a:lnTo>
                  <a:pt x="1248422" y="4068114"/>
                </a:lnTo>
                <a:lnTo>
                  <a:pt x="1281049" y="4087939"/>
                </a:lnTo>
                <a:lnTo>
                  <a:pt x="1314081" y="4107294"/>
                </a:lnTo>
                <a:lnTo>
                  <a:pt x="3316160" y="2105228"/>
                </a:lnTo>
                <a:lnTo>
                  <a:pt x="3316160" y="1895182"/>
                </a:lnTo>
                <a:close/>
              </a:path>
              <a:path w="3316605" h="4455795">
                <a:moveTo>
                  <a:pt x="3316160" y="1055293"/>
                </a:moveTo>
                <a:lnTo>
                  <a:pt x="725843" y="3645611"/>
                </a:lnTo>
                <a:lnTo>
                  <a:pt x="751674" y="3672192"/>
                </a:lnTo>
                <a:lnTo>
                  <a:pt x="777938" y="3698417"/>
                </a:lnTo>
                <a:lnTo>
                  <a:pt x="804570" y="3724275"/>
                </a:lnTo>
                <a:lnTo>
                  <a:pt x="831519" y="3749738"/>
                </a:lnTo>
                <a:lnTo>
                  <a:pt x="3316160" y="1265110"/>
                </a:lnTo>
                <a:lnTo>
                  <a:pt x="3316160" y="1055293"/>
                </a:lnTo>
                <a:close/>
              </a:path>
              <a:path w="3316605" h="4455795">
                <a:moveTo>
                  <a:pt x="3316160" y="215239"/>
                </a:moveTo>
                <a:lnTo>
                  <a:pt x="363588" y="3167811"/>
                </a:lnTo>
                <a:lnTo>
                  <a:pt x="383235" y="3200425"/>
                </a:lnTo>
                <a:lnTo>
                  <a:pt x="403326" y="3232759"/>
                </a:lnTo>
                <a:lnTo>
                  <a:pt x="423875" y="3264801"/>
                </a:lnTo>
                <a:lnTo>
                  <a:pt x="444906" y="3296539"/>
                </a:lnTo>
                <a:lnTo>
                  <a:pt x="3316160" y="425284"/>
                </a:lnTo>
                <a:lnTo>
                  <a:pt x="3316160" y="215239"/>
                </a:lnTo>
                <a:close/>
              </a:path>
            </a:pathLst>
          </a:custGeom>
          <a:solidFill>
            <a:srgbClr val="FBBE00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84151" y="92078"/>
            <a:ext cx="511969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3253C8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3700" y="2499640"/>
            <a:ext cx="14960600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9" Type="http://schemas.openxmlformats.org/officeDocument/2006/relationships/image" Target="../media/image44.jp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ho.inthttps/www.who.int/news-room/fact-sheets/detail/household-air-pollution-and-health" TargetMode="External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6512" y="1747128"/>
            <a:ext cx="6231890" cy="8540115"/>
            <a:chOff x="12056512" y="1747128"/>
            <a:chExt cx="6231890" cy="8540115"/>
          </a:xfrm>
        </p:grpSpPr>
        <p:sp>
          <p:nvSpPr>
            <p:cNvPr id="3" name="object 3"/>
            <p:cNvSpPr/>
            <p:nvPr/>
          </p:nvSpPr>
          <p:spPr>
            <a:xfrm>
              <a:off x="14811215" y="1747128"/>
              <a:ext cx="3477260" cy="6953884"/>
            </a:xfrm>
            <a:custGeom>
              <a:avLst/>
              <a:gdLst/>
              <a:ahLst/>
              <a:cxnLst/>
              <a:rect l="l" t="t" r="r" b="b"/>
              <a:pathLst>
                <a:path w="3477259" h="6953884">
                  <a:moveTo>
                    <a:pt x="3476783" y="6953567"/>
                  </a:moveTo>
                  <a:lnTo>
                    <a:pt x="0" y="3476783"/>
                  </a:lnTo>
                  <a:lnTo>
                    <a:pt x="3476783" y="0"/>
                  </a:lnTo>
                  <a:lnTo>
                    <a:pt x="3476783" y="6953567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262056" y="2138180"/>
              <a:ext cx="3026410" cy="6052185"/>
            </a:xfrm>
            <a:custGeom>
              <a:avLst/>
              <a:gdLst/>
              <a:ahLst/>
              <a:cxnLst/>
              <a:rect l="l" t="t" r="r" b="b"/>
              <a:pathLst>
                <a:path w="3026409" h="6052184">
                  <a:moveTo>
                    <a:pt x="3025940" y="6051881"/>
                  </a:moveTo>
                  <a:lnTo>
                    <a:pt x="0" y="3025940"/>
                  </a:lnTo>
                  <a:lnTo>
                    <a:pt x="3025940" y="0"/>
                  </a:lnTo>
                  <a:lnTo>
                    <a:pt x="3025940" y="257948"/>
                  </a:lnTo>
                  <a:lnTo>
                    <a:pt x="260692" y="3023196"/>
                  </a:lnTo>
                  <a:lnTo>
                    <a:pt x="3025940" y="5788444"/>
                  </a:lnTo>
                  <a:lnTo>
                    <a:pt x="3025940" y="60518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56512" y="7532326"/>
              <a:ext cx="5509895" cy="2755265"/>
            </a:xfrm>
            <a:custGeom>
              <a:avLst/>
              <a:gdLst/>
              <a:ahLst/>
              <a:cxnLst/>
              <a:rect l="l" t="t" r="r" b="b"/>
              <a:pathLst>
                <a:path w="5509894" h="2755265">
                  <a:moveTo>
                    <a:pt x="0" y="2754672"/>
                  </a:moveTo>
                  <a:lnTo>
                    <a:pt x="2754672" y="0"/>
                  </a:lnTo>
                  <a:lnTo>
                    <a:pt x="5509345" y="2754672"/>
                  </a:lnTo>
                  <a:lnTo>
                    <a:pt x="5237533" y="2754672"/>
                  </a:lnTo>
                  <a:lnTo>
                    <a:pt x="2754672" y="271811"/>
                  </a:lnTo>
                  <a:lnTo>
                    <a:pt x="271811" y="2754672"/>
                  </a:lnTo>
                  <a:lnTo>
                    <a:pt x="0" y="2754672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7464" y="1717695"/>
            <a:ext cx="12534900" cy="33623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4325">
              <a:lnSpc>
                <a:spcPts val="11940"/>
              </a:lnSpc>
              <a:spcBef>
                <a:spcPts val="100"/>
              </a:spcBef>
            </a:pPr>
            <a:r>
              <a:rPr dirty="0" sz="10000" spc="515">
                <a:solidFill>
                  <a:srgbClr val="5270FF"/>
                </a:solidFill>
                <a:latin typeface="Tahoma"/>
                <a:cs typeface="Tahoma"/>
              </a:rPr>
              <a:t>INDOOR</a:t>
            </a:r>
            <a:endParaRPr sz="10000">
              <a:latin typeface="Tahoma"/>
              <a:cs typeface="Tahoma"/>
            </a:endParaRPr>
          </a:p>
          <a:p>
            <a:pPr marL="12700">
              <a:lnSpc>
                <a:spcPts val="14340"/>
              </a:lnSpc>
            </a:pPr>
            <a:r>
              <a:rPr dirty="0" sz="12000" spc="-120">
                <a:solidFill>
                  <a:srgbClr val="2A4A9D"/>
                </a:solidFill>
                <a:latin typeface="Tahoma"/>
                <a:cs typeface="Tahoma"/>
              </a:rPr>
              <a:t>AIR</a:t>
            </a:r>
            <a:r>
              <a:rPr dirty="0" sz="12000" spc="-34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dirty="0" sz="12000" spc="165">
                <a:solidFill>
                  <a:srgbClr val="2A4A9D"/>
                </a:solidFill>
                <a:latin typeface="Tahoma"/>
                <a:cs typeface="Tahoma"/>
              </a:rPr>
              <a:t>POLLUTION</a:t>
            </a:r>
            <a:endParaRPr sz="1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2757" y="5924191"/>
            <a:ext cx="683514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254" b="1">
                <a:solidFill>
                  <a:srgbClr val="216F9D"/>
                </a:solidFill>
                <a:latin typeface="Arial"/>
                <a:cs typeface="Arial"/>
              </a:rPr>
              <a:t>P</a:t>
            </a:r>
            <a:r>
              <a:rPr dirty="0" sz="4500" spc="620" b="1">
                <a:solidFill>
                  <a:srgbClr val="216F9D"/>
                </a:solidFill>
                <a:latin typeface="Arial"/>
                <a:cs typeface="Arial"/>
              </a:rPr>
              <a:t>r</a:t>
            </a:r>
            <a:r>
              <a:rPr dirty="0" sz="4500" spc="565" b="1">
                <a:solidFill>
                  <a:srgbClr val="216F9D"/>
                </a:solidFill>
                <a:latin typeface="Arial"/>
                <a:cs typeface="Arial"/>
              </a:rPr>
              <a:t>o</a:t>
            </a:r>
            <a:r>
              <a:rPr dirty="0" sz="4500" spc="520" b="1">
                <a:solidFill>
                  <a:srgbClr val="216F9D"/>
                </a:solidFill>
                <a:latin typeface="Arial"/>
                <a:cs typeface="Arial"/>
              </a:rPr>
              <a:t>j</a:t>
            </a:r>
            <a:r>
              <a:rPr dirty="0" sz="4500" spc="715" b="1">
                <a:solidFill>
                  <a:srgbClr val="216F9D"/>
                </a:solidFill>
                <a:latin typeface="Arial"/>
                <a:cs typeface="Arial"/>
              </a:rPr>
              <a:t>e</a:t>
            </a:r>
            <a:r>
              <a:rPr dirty="0" sz="4500" spc="665" b="1">
                <a:solidFill>
                  <a:srgbClr val="216F9D"/>
                </a:solidFill>
                <a:latin typeface="Arial"/>
                <a:cs typeface="Arial"/>
              </a:rPr>
              <a:t>c</a:t>
            </a:r>
            <a:r>
              <a:rPr dirty="0" sz="4500" spc="775" b="1">
                <a:solidFill>
                  <a:srgbClr val="216F9D"/>
                </a:solidFill>
                <a:latin typeface="Arial"/>
                <a:cs typeface="Arial"/>
              </a:rPr>
              <a:t>t</a:t>
            </a:r>
            <a:r>
              <a:rPr dirty="0" sz="4500" spc="215" b="1">
                <a:solidFill>
                  <a:srgbClr val="216F9D"/>
                </a:solidFill>
                <a:latin typeface="Arial"/>
                <a:cs typeface="Arial"/>
              </a:rPr>
              <a:t>S</a:t>
            </a:r>
            <a:r>
              <a:rPr dirty="0" sz="4500" spc="525" b="1">
                <a:solidFill>
                  <a:srgbClr val="216F9D"/>
                </a:solidFill>
                <a:latin typeface="Arial"/>
                <a:cs typeface="Arial"/>
              </a:rPr>
              <a:t>i</a:t>
            </a:r>
            <a:r>
              <a:rPr dirty="0" sz="4500" spc="590" b="1">
                <a:solidFill>
                  <a:srgbClr val="216F9D"/>
                </a:solidFill>
                <a:latin typeface="Arial"/>
                <a:cs typeface="Arial"/>
              </a:rPr>
              <a:t>x</a:t>
            </a:r>
            <a:r>
              <a:rPr dirty="0" sz="4500" spc="775" b="1">
                <a:solidFill>
                  <a:srgbClr val="216F9D"/>
                </a:solidFill>
                <a:latin typeface="Arial"/>
                <a:cs typeface="Arial"/>
              </a:rPr>
              <a:t>t</a:t>
            </a:r>
            <a:r>
              <a:rPr dirty="0" sz="4500" spc="340" b="1">
                <a:solidFill>
                  <a:srgbClr val="216F9D"/>
                </a:solidFill>
                <a:latin typeface="Arial"/>
                <a:cs typeface="Arial"/>
              </a:rPr>
              <a:t>y</a:t>
            </a:r>
            <a:r>
              <a:rPr dirty="0" sz="4500" spc="-805" b="1">
                <a:solidFill>
                  <a:srgbClr val="216F9D"/>
                </a:solidFill>
                <a:latin typeface="Arial"/>
                <a:cs typeface="Arial"/>
              </a:rPr>
              <a:t> </a:t>
            </a:r>
            <a:r>
              <a:rPr dirty="0" sz="4500" spc="254" b="1">
                <a:solidFill>
                  <a:srgbClr val="216F9D"/>
                </a:solidFill>
                <a:latin typeface="Arial"/>
                <a:cs typeface="Arial"/>
              </a:rPr>
              <a:t>P</a:t>
            </a:r>
            <a:r>
              <a:rPr dirty="0" sz="4500" spc="715" b="1">
                <a:solidFill>
                  <a:srgbClr val="216F9D"/>
                </a:solidFill>
                <a:latin typeface="Arial"/>
                <a:cs typeface="Arial"/>
              </a:rPr>
              <a:t>e</a:t>
            </a:r>
            <a:r>
              <a:rPr dirty="0" sz="4500" spc="620" b="1">
                <a:solidFill>
                  <a:srgbClr val="216F9D"/>
                </a:solidFill>
                <a:latin typeface="Arial"/>
                <a:cs typeface="Arial"/>
              </a:rPr>
              <a:t>r</a:t>
            </a:r>
            <a:r>
              <a:rPr dirty="0" sz="4500" spc="665" b="1">
                <a:solidFill>
                  <a:srgbClr val="216F9D"/>
                </a:solidFill>
                <a:latin typeface="Arial"/>
                <a:cs typeface="Arial"/>
              </a:rPr>
              <a:t>c</a:t>
            </a:r>
            <a:r>
              <a:rPr dirty="0" sz="4500" spc="715" b="1">
                <a:solidFill>
                  <a:srgbClr val="216F9D"/>
                </a:solidFill>
                <a:latin typeface="Arial"/>
                <a:cs typeface="Arial"/>
              </a:rPr>
              <a:t>e</a:t>
            </a:r>
            <a:r>
              <a:rPr dirty="0" sz="4500" spc="730" b="1">
                <a:solidFill>
                  <a:srgbClr val="216F9D"/>
                </a:solidFill>
                <a:latin typeface="Arial"/>
                <a:cs typeface="Arial"/>
              </a:rPr>
              <a:t>n</a:t>
            </a:r>
            <a:r>
              <a:rPr dirty="0" sz="4500" spc="325" b="1">
                <a:solidFill>
                  <a:srgbClr val="216F9D"/>
                </a:solidFill>
                <a:latin typeface="Arial"/>
                <a:cs typeface="Arial"/>
              </a:rPr>
              <a:t>t</a:t>
            </a:r>
            <a:endParaRPr sz="45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560305" y="7079186"/>
          <a:ext cx="7661275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8055"/>
                <a:gridCol w="2902585"/>
              </a:tblGrid>
              <a:tr h="58578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3000" spc="33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ABHINAV</a:t>
                      </a:r>
                      <a:r>
                        <a:rPr dirty="0" sz="3000" spc="29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16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REDDY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3000" spc="270" b="1">
                          <a:solidFill>
                            <a:srgbClr val="008037"/>
                          </a:solidFill>
                          <a:latin typeface="Arial"/>
                          <a:cs typeface="Arial"/>
                        </a:rPr>
                        <a:t>2021101034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19050"/>
                </a:tc>
              </a:tr>
              <a:tr h="638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3000" spc="23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ROHIT</a:t>
                      </a:r>
                      <a:r>
                        <a:rPr dirty="0" sz="3000" spc="29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21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GOWLAPALLI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112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3000" spc="100" b="1">
                          <a:solidFill>
                            <a:srgbClr val="008037"/>
                          </a:solidFill>
                          <a:latin typeface="Arial"/>
                          <a:cs typeface="Arial"/>
                        </a:rPr>
                        <a:t>2021101113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1120"/>
                </a:tc>
              </a:tr>
              <a:tr h="6371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3000" spc="31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GNANA</a:t>
                      </a:r>
                      <a:r>
                        <a:rPr dirty="0" sz="3000" spc="290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23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PRAKASH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112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3000" spc="125" b="1">
                          <a:solidFill>
                            <a:srgbClr val="008037"/>
                          </a:solidFill>
                          <a:latin typeface="Arial"/>
                          <a:cs typeface="Arial"/>
                        </a:rPr>
                        <a:t>2021111027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1120"/>
                </a:tc>
              </a:tr>
              <a:tr h="58473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3000" spc="65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LSA</a:t>
                      </a:r>
                      <a:r>
                        <a:rPr dirty="0" sz="3000" spc="290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00" spc="300" b="1">
                          <a:solidFill>
                            <a:srgbClr val="7D400D"/>
                          </a:solidFill>
                          <a:latin typeface="Arial"/>
                          <a:cs typeface="Arial"/>
                        </a:rPr>
                        <a:t>MOURYA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0485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3000" spc="85" b="1">
                          <a:solidFill>
                            <a:srgbClr val="008037"/>
                          </a:solidFill>
                          <a:latin typeface="Arial"/>
                          <a:cs typeface="Arial"/>
                        </a:rPr>
                        <a:t>2021101121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0485"/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0" y="155"/>
            <a:ext cx="9495790" cy="10287000"/>
            <a:chOff x="0" y="155"/>
            <a:chExt cx="9495790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1213909"/>
              <a:ext cx="9495790" cy="2101850"/>
            </a:xfrm>
            <a:custGeom>
              <a:avLst/>
              <a:gdLst/>
              <a:ahLst/>
              <a:cxnLst/>
              <a:rect l="l" t="t" r="r" b="b"/>
              <a:pathLst>
                <a:path w="9495790" h="2101850">
                  <a:moveTo>
                    <a:pt x="9292652" y="2101426"/>
                  </a:moveTo>
                  <a:lnTo>
                    <a:pt x="9246263" y="2096057"/>
                  </a:lnTo>
                  <a:lnTo>
                    <a:pt x="9203645" y="2080771"/>
                  </a:lnTo>
                  <a:lnTo>
                    <a:pt x="9166024" y="2056796"/>
                  </a:lnTo>
                  <a:lnTo>
                    <a:pt x="9134629" y="2025359"/>
                  </a:lnTo>
                  <a:lnTo>
                    <a:pt x="9110684" y="1987689"/>
                  </a:lnTo>
                  <a:lnTo>
                    <a:pt x="9095418" y="1945015"/>
                  </a:lnTo>
                  <a:lnTo>
                    <a:pt x="9090057" y="1898565"/>
                  </a:lnTo>
                  <a:lnTo>
                    <a:pt x="9093385" y="1861017"/>
                  </a:lnTo>
                  <a:lnTo>
                    <a:pt x="9103043" y="1826394"/>
                  </a:lnTo>
                  <a:lnTo>
                    <a:pt x="9118546" y="1794697"/>
                  </a:lnTo>
                  <a:lnTo>
                    <a:pt x="9139407" y="1765926"/>
                  </a:lnTo>
                  <a:lnTo>
                    <a:pt x="7718639" y="67620"/>
                  </a:lnTo>
                  <a:lnTo>
                    <a:pt x="0" y="67620"/>
                  </a:lnTo>
                  <a:lnTo>
                    <a:pt x="0" y="0"/>
                  </a:lnTo>
                  <a:lnTo>
                    <a:pt x="7747210" y="0"/>
                  </a:lnTo>
                  <a:lnTo>
                    <a:pt x="9186160" y="1724313"/>
                  </a:lnTo>
                  <a:lnTo>
                    <a:pt x="9390087" y="1724313"/>
                  </a:lnTo>
                  <a:lnTo>
                    <a:pt x="9446450" y="1770680"/>
                  </a:lnTo>
                  <a:lnTo>
                    <a:pt x="9471318" y="1808304"/>
                  </a:lnTo>
                  <a:lnTo>
                    <a:pt x="9487963" y="1851296"/>
                  </a:lnTo>
                  <a:lnTo>
                    <a:pt x="9495247" y="1898565"/>
                  </a:lnTo>
                  <a:lnTo>
                    <a:pt x="9489886" y="1945015"/>
                  </a:lnTo>
                  <a:lnTo>
                    <a:pt x="9474620" y="1987689"/>
                  </a:lnTo>
                  <a:lnTo>
                    <a:pt x="9450675" y="2025359"/>
                  </a:lnTo>
                  <a:lnTo>
                    <a:pt x="9419280" y="2056796"/>
                  </a:lnTo>
                  <a:lnTo>
                    <a:pt x="9381659" y="2080771"/>
                  </a:lnTo>
                  <a:lnTo>
                    <a:pt x="9339041" y="2096057"/>
                  </a:lnTo>
                  <a:lnTo>
                    <a:pt x="9292652" y="2101426"/>
                  </a:lnTo>
                  <a:close/>
                </a:path>
                <a:path w="9495790" h="2101850">
                  <a:moveTo>
                    <a:pt x="9390087" y="1724313"/>
                  </a:moveTo>
                  <a:lnTo>
                    <a:pt x="9186160" y="1724313"/>
                  </a:lnTo>
                  <a:lnTo>
                    <a:pt x="9208928" y="1712163"/>
                  </a:lnTo>
                  <a:lnTo>
                    <a:pt x="9233887" y="1703182"/>
                  </a:lnTo>
                  <a:lnTo>
                    <a:pt x="9260307" y="1697615"/>
                  </a:lnTo>
                  <a:lnTo>
                    <a:pt x="9287458" y="1695705"/>
                  </a:lnTo>
                  <a:lnTo>
                    <a:pt x="9333862" y="1700937"/>
                  </a:lnTo>
                  <a:lnTo>
                    <a:pt x="9376586" y="1715904"/>
                  </a:lnTo>
                  <a:lnTo>
                    <a:pt x="9390087" y="1724313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55"/>
              <a:ext cx="542925" cy="10287000"/>
            </a:xfrm>
            <a:custGeom>
              <a:avLst/>
              <a:gdLst/>
              <a:ahLst/>
              <a:cxnLst/>
              <a:rect l="l" t="t" r="r" b="b"/>
              <a:pathLst>
                <a:path w="542925" h="10287000">
                  <a:moveTo>
                    <a:pt x="542924" y="10286688"/>
                  </a:moveTo>
                  <a:lnTo>
                    <a:pt x="0" y="10286688"/>
                  </a:lnTo>
                  <a:lnTo>
                    <a:pt x="0" y="0"/>
                  </a:lnTo>
                  <a:lnTo>
                    <a:pt x="542924" y="0"/>
                  </a:lnTo>
                  <a:lnTo>
                    <a:pt x="542924" y="10286688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80900" y="236556"/>
            <a:ext cx="48748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35" b="1">
                <a:solidFill>
                  <a:srgbClr val="5270FF"/>
                </a:solidFill>
                <a:latin typeface="Tahoma"/>
                <a:cs typeface="Tahoma"/>
              </a:rPr>
              <a:t>D</a:t>
            </a:r>
            <a:r>
              <a:rPr dirty="0" sz="4000" spc="745" b="1">
                <a:solidFill>
                  <a:srgbClr val="5270FF"/>
                </a:solidFill>
                <a:latin typeface="Tahoma"/>
                <a:cs typeface="Tahoma"/>
              </a:rPr>
              <a:t>A</a:t>
            </a:r>
            <a:r>
              <a:rPr dirty="0" sz="4000" spc="405" b="1">
                <a:solidFill>
                  <a:srgbClr val="5270FF"/>
                </a:solidFill>
                <a:latin typeface="Tahoma"/>
                <a:cs typeface="Tahoma"/>
              </a:rPr>
              <a:t>T</a:t>
            </a:r>
            <a:r>
              <a:rPr dirty="0" sz="4000" spc="155" b="1">
                <a:solidFill>
                  <a:srgbClr val="5270FF"/>
                </a:solidFill>
                <a:latin typeface="Tahoma"/>
                <a:cs typeface="Tahoma"/>
              </a:rPr>
              <a:t>E</a:t>
            </a:r>
            <a:r>
              <a:rPr dirty="0" sz="4000" spc="-180" b="1">
                <a:solidFill>
                  <a:srgbClr val="5270FF"/>
                </a:solidFill>
                <a:latin typeface="Tahoma"/>
                <a:cs typeface="Tahoma"/>
              </a:rPr>
              <a:t>:</a:t>
            </a:r>
            <a:r>
              <a:rPr dirty="0" sz="4000" spc="30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90" b="1">
                <a:solidFill>
                  <a:srgbClr val="5270FF"/>
                </a:solidFill>
                <a:latin typeface="Tahoma"/>
                <a:cs typeface="Tahoma"/>
              </a:rPr>
              <a:t>5</a:t>
            </a:r>
            <a:r>
              <a:rPr dirty="0" sz="4000" spc="-77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969" b="1">
                <a:solidFill>
                  <a:srgbClr val="5270FF"/>
                </a:solidFill>
                <a:latin typeface="Tahoma"/>
                <a:cs typeface="Tahoma"/>
              </a:rPr>
              <a:t>-</a:t>
            </a:r>
            <a:r>
              <a:rPr dirty="0" sz="4000" spc="-560" b="1">
                <a:solidFill>
                  <a:srgbClr val="5270FF"/>
                </a:solidFill>
                <a:latin typeface="Tahoma"/>
                <a:cs typeface="Tahoma"/>
              </a:rPr>
              <a:t>1</a:t>
            </a:r>
            <a:r>
              <a:rPr dirty="0" sz="4000" spc="-955" b="1">
                <a:solidFill>
                  <a:srgbClr val="5270FF"/>
                </a:solidFill>
                <a:latin typeface="Tahoma"/>
                <a:cs typeface="Tahoma"/>
              </a:rPr>
              <a:t>1</a:t>
            </a:r>
            <a:r>
              <a:rPr dirty="0" sz="4000" spc="-77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969" b="1">
                <a:solidFill>
                  <a:srgbClr val="5270FF"/>
                </a:solidFill>
                <a:latin typeface="Tahoma"/>
                <a:cs typeface="Tahoma"/>
              </a:rPr>
              <a:t>-</a:t>
            </a:r>
            <a:r>
              <a:rPr dirty="0" sz="4000" spc="-240" b="1">
                <a:solidFill>
                  <a:srgbClr val="5270FF"/>
                </a:solidFill>
                <a:latin typeface="Tahoma"/>
                <a:cs typeface="Tahoma"/>
              </a:rPr>
              <a:t>fi</a:t>
            </a:r>
            <a:r>
              <a:rPr dirty="0" sz="4000" spc="-77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100" b="1">
                <a:solidFill>
                  <a:srgbClr val="5270FF"/>
                </a:solidFill>
                <a:latin typeface="Tahoma"/>
                <a:cs typeface="Tahoma"/>
              </a:rPr>
              <a:t>0</a:t>
            </a:r>
            <a:r>
              <a:rPr dirty="0" sz="4000" spc="-77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-240" b="1">
                <a:solidFill>
                  <a:srgbClr val="5270FF"/>
                </a:solidFill>
                <a:latin typeface="Tahoma"/>
                <a:cs typeface="Tahoma"/>
              </a:rPr>
              <a:t>fi</a:t>
            </a:r>
            <a:r>
              <a:rPr dirty="0" sz="4000" spc="-77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4000" spc="-240" b="1">
                <a:solidFill>
                  <a:srgbClr val="5270FF"/>
                </a:solidFill>
                <a:latin typeface="Tahoma"/>
                <a:cs typeface="Tahoma"/>
              </a:rPr>
              <a:t>fi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6448" y="11"/>
            <a:ext cx="1833880" cy="1640839"/>
          </a:xfrm>
          <a:custGeom>
            <a:avLst/>
            <a:gdLst/>
            <a:ahLst/>
            <a:cxnLst/>
            <a:rect l="l" t="t" r="r" b="b"/>
            <a:pathLst>
              <a:path w="1833879" h="1640839">
                <a:moveTo>
                  <a:pt x="1735277" y="35636"/>
                </a:moveTo>
                <a:lnTo>
                  <a:pt x="1724228" y="0"/>
                </a:lnTo>
                <a:lnTo>
                  <a:pt x="1699628" y="0"/>
                </a:lnTo>
                <a:lnTo>
                  <a:pt x="1735277" y="35636"/>
                </a:lnTo>
                <a:close/>
              </a:path>
              <a:path w="1833879" h="1640839">
                <a:moveTo>
                  <a:pt x="1750822" y="1325880"/>
                </a:moveTo>
                <a:lnTo>
                  <a:pt x="424929" y="0"/>
                </a:lnTo>
                <a:lnTo>
                  <a:pt x="0" y="0"/>
                </a:lnTo>
                <a:lnTo>
                  <a:pt x="1640535" y="1640459"/>
                </a:lnTo>
                <a:lnTo>
                  <a:pt x="1654492" y="1607477"/>
                </a:lnTo>
                <a:lnTo>
                  <a:pt x="1680781" y="1541043"/>
                </a:lnTo>
                <a:lnTo>
                  <a:pt x="1706943" y="1468386"/>
                </a:lnTo>
                <a:lnTo>
                  <a:pt x="1727581" y="1405216"/>
                </a:lnTo>
                <a:lnTo>
                  <a:pt x="1739747" y="1364818"/>
                </a:lnTo>
                <a:lnTo>
                  <a:pt x="1750822" y="1325880"/>
                </a:lnTo>
                <a:close/>
              </a:path>
              <a:path w="1833879" h="1640839">
                <a:moveTo>
                  <a:pt x="1829574" y="838123"/>
                </a:moveTo>
                <a:lnTo>
                  <a:pt x="991450" y="0"/>
                </a:lnTo>
                <a:lnTo>
                  <a:pt x="566521" y="0"/>
                </a:lnTo>
                <a:lnTo>
                  <a:pt x="1778762" y="1212164"/>
                </a:lnTo>
                <a:lnTo>
                  <a:pt x="1788401" y="1165809"/>
                </a:lnTo>
                <a:lnTo>
                  <a:pt x="1797126" y="1119339"/>
                </a:lnTo>
                <a:lnTo>
                  <a:pt x="1804924" y="1072730"/>
                </a:lnTo>
                <a:lnTo>
                  <a:pt x="1811794" y="1025956"/>
                </a:lnTo>
                <a:lnTo>
                  <a:pt x="1817611" y="979182"/>
                </a:lnTo>
                <a:lnTo>
                  <a:pt x="1824659" y="908710"/>
                </a:lnTo>
                <a:lnTo>
                  <a:pt x="1829574" y="838123"/>
                </a:lnTo>
                <a:close/>
              </a:path>
              <a:path w="1833879" h="1640839">
                <a:moveTo>
                  <a:pt x="1833308" y="700189"/>
                </a:moveTo>
                <a:lnTo>
                  <a:pt x="1832508" y="647103"/>
                </a:lnTo>
                <a:lnTo>
                  <a:pt x="1830514" y="594042"/>
                </a:lnTo>
                <a:lnTo>
                  <a:pt x="1827339" y="541032"/>
                </a:lnTo>
                <a:lnTo>
                  <a:pt x="1822958" y="488099"/>
                </a:lnTo>
                <a:lnTo>
                  <a:pt x="1817395" y="435267"/>
                </a:lnTo>
                <a:lnTo>
                  <a:pt x="1810639" y="382536"/>
                </a:lnTo>
                <a:lnTo>
                  <a:pt x="1802688" y="329958"/>
                </a:lnTo>
                <a:lnTo>
                  <a:pt x="1793557" y="277533"/>
                </a:lnTo>
                <a:lnTo>
                  <a:pt x="1783245" y="225272"/>
                </a:lnTo>
                <a:lnTo>
                  <a:pt x="1557972" y="0"/>
                </a:lnTo>
                <a:lnTo>
                  <a:pt x="1133119" y="0"/>
                </a:lnTo>
                <a:lnTo>
                  <a:pt x="1833308" y="700189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3"/>
            <a:ext cx="3102610" cy="3051810"/>
            <a:chOff x="0" y="3"/>
            <a:chExt cx="3102610" cy="305181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3102610" cy="3051810"/>
            </a:xfrm>
            <a:custGeom>
              <a:avLst/>
              <a:gdLst/>
              <a:ahLst/>
              <a:cxnLst/>
              <a:rect l="l" t="t" r="r" b="b"/>
              <a:pathLst>
                <a:path w="3102610" h="3051810">
                  <a:moveTo>
                    <a:pt x="363715" y="2964726"/>
                  </a:moveTo>
                  <a:lnTo>
                    <a:pt x="0" y="2600960"/>
                  </a:lnTo>
                  <a:lnTo>
                    <a:pt x="0" y="2829344"/>
                  </a:lnTo>
                  <a:lnTo>
                    <a:pt x="39890" y="2847657"/>
                  </a:lnTo>
                  <a:lnTo>
                    <a:pt x="87541" y="2868307"/>
                  </a:lnTo>
                  <a:lnTo>
                    <a:pt x="135534" y="2887853"/>
                  </a:lnTo>
                  <a:lnTo>
                    <a:pt x="180365" y="2904947"/>
                  </a:lnTo>
                  <a:lnTo>
                    <a:pt x="225869" y="2921343"/>
                  </a:lnTo>
                  <a:lnTo>
                    <a:pt x="271589" y="2936786"/>
                  </a:lnTo>
                  <a:lnTo>
                    <a:pt x="317538" y="2951264"/>
                  </a:lnTo>
                  <a:lnTo>
                    <a:pt x="363715" y="2964726"/>
                  </a:lnTo>
                  <a:close/>
                </a:path>
                <a:path w="3102610" h="3051810">
                  <a:moveTo>
                    <a:pt x="1016812" y="3051187"/>
                  </a:moveTo>
                  <a:lnTo>
                    <a:pt x="704494" y="2738932"/>
                  </a:lnTo>
                  <a:lnTo>
                    <a:pt x="0" y="2034514"/>
                  </a:lnTo>
                  <a:lnTo>
                    <a:pt x="0" y="2459304"/>
                  </a:lnTo>
                  <a:lnTo>
                    <a:pt x="549376" y="3008693"/>
                  </a:lnTo>
                  <a:lnTo>
                    <a:pt x="603440" y="3018409"/>
                  </a:lnTo>
                  <a:lnTo>
                    <a:pt x="657720" y="3026867"/>
                  </a:lnTo>
                  <a:lnTo>
                    <a:pt x="705853" y="3033344"/>
                  </a:lnTo>
                  <a:lnTo>
                    <a:pt x="754100" y="3038843"/>
                  </a:lnTo>
                  <a:lnTo>
                    <a:pt x="802449" y="3043339"/>
                  </a:lnTo>
                  <a:lnTo>
                    <a:pt x="850874" y="3046831"/>
                  </a:lnTo>
                  <a:lnTo>
                    <a:pt x="899363" y="3049308"/>
                  </a:lnTo>
                  <a:lnTo>
                    <a:pt x="943406" y="3050692"/>
                  </a:lnTo>
                  <a:lnTo>
                    <a:pt x="972769" y="3051162"/>
                  </a:lnTo>
                  <a:lnTo>
                    <a:pt x="1016812" y="3051187"/>
                  </a:lnTo>
                  <a:close/>
                </a:path>
                <a:path w="3102610" h="3051810">
                  <a:moveTo>
                    <a:pt x="1523631" y="2991523"/>
                  </a:moveTo>
                  <a:lnTo>
                    <a:pt x="1007338" y="2475268"/>
                  </a:lnTo>
                  <a:lnTo>
                    <a:pt x="0" y="1467878"/>
                  </a:lnTo>
                  <a:lnTo>
                    <a:pt x="0" y="1892896"/>
                  </a:lnTo>
                  <a:lnTo>
                    <a:pt x="1153185" y="3046082"/>
                  </a:lnTo>
                  <a:lnTo>
                    <a:pt x="1176578" y="3044431"/>
                  </a:lnTo>
                  <a:lnTo>
                    <a:pt x="1223200" y="3040405"/>
                  </a:lnTo>
                  <a:lnTo>
                    <a:pt x="1269669" y="3035427"/>
                  </a:lnTo>
                  <a:lnTo>
                    <a:pt x="1316101" y="3029534"/>
                  </a:lnTo>
                  <a:lnTo>
                    <a:pt x="1362443" y="3022701"/>
                  </a:lnTo>
                  <a:lnTo>
                    <a:pt x="1420152" y="3012859"/>
                  </a:lnTo>
                  <a:lnTo>
                    <a:pt x="1489202" y="2999143"/>
                  </a:lnTo>
                  <a:lnTo>
                    <a:pt x="1523631" y="2991523"/>
                  </a:lnTo>
                  <a:close/>
                </a:path>
                <a:path w="3102610" h="3051810">
                  <a:moveTo>
                    <a:pt x="1948434" y="2849791"/>
                  </a:moveTo>
                  <a:lnTo>
                    <a:pt x="0" y="901446"/>
                  </a:lnTo>
                  <a:lnTo>
                    <a:pt x="0" y="1326248"/>
                  </a:lnTo>
                  <a:lnTo>
                    <a:pt x="1142974" y="2469223"/>
                  </a:lnTo>
                  <a:lnTo>
                    <a:pt x="1636268" y="2962592"/>
                  </a:lnTo>
                  <a:lnTo>
                    <a:pt x="1675968" y="2950984"/>
                  </a:lnTo>
                  <a:lnTo>
                    <a:pt x="1715490" y="2938678"/>
                  </a:lnTo>
                  <a:lnTo>
                    <a:pt x="1754809" y="2925648"/>
                  </a:lnTo>
                  <a:lnTo>
                    <a:pt x="1793925" y="2911906"/>
                  </a:lnTo>
                  <a:lnTo>
                    <a:pt x="1852206" y="2889961"/>
                  </a:lnTo>
                  <a:lnTo>
                    <a:pt x="1910029" y="2866402"/>
                  </a:lnTo>
                  <a:lnTo>
                    <a:pt x="1938820" y="2854020"/>
                  </a:lnTo>
                  <a:lnTo>
                    <a:pt x="1948434" y="2849791"/>
                  </a:lnTo>
                  <a:close/>
                </a:path>
                <a:path w="3102610" h="3051810">
                  <a:moveTo>
                    <a:pt x="2312454" y="2647226"/>
                  </a:moveTo>
                  <a:lnTo>
                    <a:pt x="2103843" y="2438590"/>
                  </a:lnTo>
                  <a:lnTo>
                    <a:pt x="0" y="334695"/>
                  </a:lnTo>
                  <a:lnTo>
                    <a:pt x="0" y="759688"/>
                  </a:lnTo>
                  <a:lnTo>
                    <a:pt x="2044814" y="2804426"/>
                  </a:lnTo>
                  <a:lnTo>
                    <a:pt x="2087676" y="2782405"/>
                  </a:lnTo>
                  <a:lnTo>
                    <a:pt x="2130171" y="2759443"/>
                  </a:lnTo>
                  <a:lnTo>
                    <a:pt x="2172284" y="2735542"/>
                  </a:lnTo>
                  <a:lnTo>
                    <a:pt x="2213978" y="2710700"/>
                  </a:lnTo>
                  <a:lnTo>
                    <a:pt x="2247150" y="2690139"/>
                  </a:lnTo>
                  <a:lnTo>
                    <a:pt x="2279878" y="2668994"/>
                  </a:lnTo>
                  <a:lnTo>
                    <a:pt x="2304351" y="2652725"/>
                  </a:lnTo>
                  <a:lnTo>
                    <a:pt x="2312454" y="2647226"/>
                  </a:lnTo>
                  <a:close/>
                </a:path>
                <a:path w="3102610" h="3051810">
                  <a:moveTo>
                    <a:pt x="2624696" y="2392997"/>
                  </a:moveTo>
                  <a:lnTo>
                    <a:pt x="231698" y="0"/>
                  </a:lnTo>
                  <a:lnTo>
                    <a:pt x="0" y="0"/>
                  </a:lnTo>
                  <a:lnTo>
                    <a:pt x="0" y="193154"/>
                  </a:lnTo>
                  <a:lnTo>
                    <a:pt x="2395169" y="2588323"/>
                  </a:lnTo>
                  <a:lnTo>
                    <a:pt x="2454300" y="2542705"/>
                  </a:lnTo>
                  <a:lnTo>
                    <a:pt x="2512326" y="2494940"/>
                  </a:lnTo>
                  <a:lnTo>
                    <a:pt x="2555049" y="2457716"/>
                  </a:lnTo>
                  <a:lnTo>
                    <a:pt x="2597124" y="2419286"/>
                  </a:lnTo>
                  <a:lnTo>
                    <a:pt x="2624696" y="2392997"/>
                  </a:lnTo>
                  <a:close/>
                </a:path>
                <a:path w="3102610" h="3051810">
                  <a:moveTo>
                    <a:pt x="2888907" y="2090547"/>
                  </a:moveTo>
                  <a:lnTo>
                    <a:pt x="798258" y="0"/>
                  </a:lnTo>
                  <a:lnTo>
                    <a:pt x="373354" y="0"/>
                  </a:lnTo>
                  <a:lnTo>
                    <a:pt x="2287714" y="1914359"/>
                  </a:lnTo>
                  <a:lnTo>
                    <a:pt x="2695384" y="2321991"/>
                  </a:lnTo>
                  <a:lnTo>
                    <a:pt x="2708465" y="2308098"/>
                  </a:lnTo>
                  <a:lnTo>
                    <a:pt x="2734284" y="2280069"/>
                  </a:lnTo>
                  <a:lnTo>
                    <a:pt x="2784233" y="2223084"/>
                  </a:lnTo>
                  <a:lnTo>
                    <a:pt x="2820327" y="2179548"/>
                  </a:lnTo>
                  <a:lnTo>
                    <a:pt x="2855226" y="2135365"/>
                  </a:lnTo>
                  <a:lnTo>
                    <a:pt x="2888907" y="2090547"/>
                  </a:lnTo>
                  <a:close/>
                </a:path>
                <a:path w="3102610" h="3051810">
                  <a:moveTo>
                    <a:pt x="3102152" y="1737360"/>
                  </a:moveTo>
                  <a:lnTo>
                    <a:pt x="1364894" y="0"/>
                  </a:lnTo>
                  <a:lnTo>
                    <a:pt x="939977" y="0"/>
                  </a:lnTo>
                  <a:lnTo>
                    <a:pt x="2947035" y="2007158"/>
                  </a:lnTo>
                  <a:lnTo>
                    <a:pt x="2975572" y="1963343"/>
                  </a:lnTo>
                  <a:lnTo>
                    <a:pt x="3003054" y="1919046"/>
                  </a:lnTo>
                  <a:lnTo>
                    <a:pt x="3029470" y="1874278"/>
                  </a:lnTo>
                  <a:lnTo>
                    <a:pt x="3054794" y="1829066"/>
                  </a:lnTo>
                  <a:lnTo>
                    <a:pt x="3079026" y="1783422"/>
                  </a:lnTo>
                  <a:lnTo>
                    <a:pt x="3102152" y="1737360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153795" cy="1026794"/>
            </a:xfrm>
            <a:custGeom>
              <a:avLst/>
              <a:gdLst/>
              <a:ahLst/>
              <a:cxnLst/>
              <a:rect l="l" t="t" r="r" b="b"/>
              <a:pathLst>
                <a:path w="1153795" h="1026794">
                  <a:moveTo>
                    <a:pt x="231749" y="991438"/>
                  </a:moveTo>
                  <a:lnTo>
                    <a:pt x="0" y="759688"/>
                  </a:lnTo>
                  <a:lnTo>
                    <a:pt x="0" y="901357"/>
                  </a:lnTo>
                  <a:lnTo>
                    <a:pt x="125349" y="1026706"/>
                  </a:lnTo>
                  <a:lnTo>
                    <a:pt x="152247" y="1018527"/>
                  </a:lnTo>
                  <a:lnTo>
                    <a:pt x="178943" y="1009916"/>
                  </a:lnTo>
                  <a:lnTo>
                    <a:pt x="205435" y="1000887"/>
                  </a:lnTo>
                  <a:lnTo>
                    <a:pt x="231749" y="991438"/>
                  </a:lnTo>
                  <a:close/>
                </a:path>
                <a:path w="1153795" h="1026794">
                  <a:moveTo>
                    <a:pt x="606602" y="799719"/>
                  </a:moveTo>
                  <a:lnTo>
                    <a:pt x="0" y="193103"/>
                  </a:lnTo>
                  <a:lnTo>
                    <a:pt x="0" y="334772"/>
                  </a:lnTo>
                  <a:lnTo>
                    <a:pt x="519772" y="854557"/>
                  </a:lnTo>
                  <a:lnTo>
                    <a:pt x="541769" y="841298"/>
                  </a:lnTo>
                  <a:lnTo>
                    <a:pt x="563575" y="827747"/>
                  </a:lnTo>
                  <a:lnTo>
                    <a:pt x="585190" y="813892"/>
                  </a:lnTo>
                  <a:lnTo>
                    <a:pt x="606602" y="799719"/>
                  </a:lnTo>
                  <a:close/>
                </a:path>
                <a:path w="1153795" h="1026794">
                  <a:moveTo>
                    <a:pt x="912266" y="538949"/>
                  </a:moveTo>
                  <a:lnTo>
                    <a:pt x="373329" y="0"/>
                  </a:lnTo>
                  <a:lnTo>
                    <a:pt x="231813" y="0"/>
                  </a:lnTo>
                  <a:lnTo>
                    <a:pt x="842035" y="610222"/>
                  </a:lnTo>
                  <a:lnTo>
                    <a:pt x="859967" y="592810"/>
                  </a:lnTo>
                  <a:lnTo>
                    <a:pt x="877658" y="575094"/>
                  </a:lnTo>
                  <a:lnTo>
                    <a:pt x="895096" y="557123"/>
                  </a:lnTo>
                  <a:lnTo>
                    <a:pt x="912266" y="538949"/>
                  </a:lnTo>
                  <a:close/>
                </a:path>
                <a:path w="1153795" h="1026794">
                  <a:moveTo>
                    <a:pt x="1153439" y="213474"/>
                  </a:moveTo>
                  <a:lnTo>
                    <a:pt x="939965" y="0"/>
                  </a:lnTo>
                  <a:lnTo>
                    <a:pt x="798296" y="0"/>
                  </a:lnTo>
                  <a:lnTo>
                    <a:pt x="1099337" y="301040"/>
                  </a:lnTo>
                  <a:lnTo>
                    <a:pt x="1113320" y="279514"/>
                  </a:lnTo>
                  <a:lnTo>
                    <a:pt x="1126998" y="257759"/>
                  </a:lnTo>
                  <a:lnTo>
                    <a:pt x="1140383" y="235750"/>
                  </a:lnTo>
                  <a:lnTo>
                    <a:pt x="1153439" y="213474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28700" y="7795289"/>
            <a:ext cx="828675" cy="828675"/>
            <a:chOff x="1028700" y="7795289"/>
            <a:chExt cx="828675" cy="828675"/>
          </a:xfrm>
        </p:grpSpPr>
        <p:sp>
          <p:nvSpPr>
            <p:cNvPr id="8" name="object 8"/>
            <p:cNvSpPr/>
            <p:nvPr/>
          </p:nvSpPr>
          <p:spPr>
            <a:xfrm>
              <a:off x="1028700" y="7795289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828674" y="828674"/>
                  </a:moveTo>
                  <a:lnTo>
                    <a:pt x="0" y="828674"/>
                  </a:lnTo>
                  <a:lnTo>
                    <a:pt x="0" y="0"/>
                  </a:lnTo>
                  <a:lnTo>
                    <a:pt x="828674" y="0"/>
                  </a:lnTo>
                  <a:lnTo>
                    <a:pt x="828674" y="828674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531" y="8414239"/>
              <a:ext cx="201619" cy="1210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24568" y="7889715"/>
              <a:ext cx="443865" cy="504825"/>
            </a:xfrm>
            <a:custGeom>
              <a:avLst/>
              <a:gdLst/>
              <a:ahLst/>
              <a:cxnLst/>
              <a:rect l="l" t="t" r="r" b="b"/>
              <a:pathLst>
                <a:path w="443864" h="504825">
                  <a:moveTo>
                    <a:pt x="302543" y="504356"/>
                  </a:moveTo>
                  <a:lnTo>
                    <a:pt x="141185" y="504356"/>
                  </a:lnTo>
                  <a:lnTo>
                    <a:pt x="133341" y="502770"/>
                  </a:lnTo>
                  <a:lnTo>
                    <a:pt x="126932" y="498446"/>
                  </a:lnTo>
                  <a:lnTo>
                    <a:pt x="122609" y="492035"/>
                  </a:lnTo>
                  <a:lnTo>
                    <a:pt x="121023" y="484188"/>
                  </a:lnTo>
                  <a:lnTo>
                    <a:pt x="121023" y="453445"/>
                  </a:lnTo>
                  <a:lnTo>
                    <a:pt x="119207" y="439037"/>
                  </a:lnTo>
                  <a:lnTo>
                    <a:pt x="113962" y="425522"/>
                  </a:lnTo>
                  <a:lnTo>
                    <a:pt x="105593" y="413472"/>
                  </a:lnTo>
                  <a:lnTo>
                    <a:pt x="94407" y="403456"/>
                  </a:lnTo>
                  <a:lnTo>
                    <a:pt x="71193" y="384694"/>
                  </a:lnTo>
                  <a:lnTo>
                    <a:pt x="50779" y="363113"/>
                  </a:lnTo>
                  <a:lnTo>
                    <a:pt x="19414" y="312764"/>
                  </a:lnTo>
                  <a:lnTo>
                    <a:pt x="2203" y="253168"/>
                  </a:lnTo>
                  <a:lnTo>
                    <a:pt x="0" y="222009"/>
                  </a:lnTo>
                  <a:lnTo>
                    <a:pt x="2141" y="190528"/>
                  </a:lnTo>
                  <a:lnTo>
                    <a:pt x="23878" y="121663"/>
                  </a:lnTo>
                  <a:lnTo>
                    <a:pt x="67237" y="62944"/>
                  </a:lnTo>
                  <a:lnTo>
                    <a:pt x="127132" y="21286"/>
                  </a:lnTo>
                  <a:lnTo>
                    <a:pt x="196569" y="1395"/>
                  </a:lnTo>
                  <a:lnTo>
                    <a:pt x="220757" y="0"/>
                  </a:lnTo>
                  <a:lnTo>
                    <a:pt x="244669" y="1157"/>
                  </a:lnTo>
                  <a:lnTo>
                    <a:pt x="291294" y="11110"/>
                  </a:lnTo>
                  <a:lnTo>
                    <a:pt x="332847" y="29725"/>
                  </a:lnTo>
                  <a:lnTo>
                    <a:pt x="350467" y="41187"/>
                  </a:lnTo>
                  <a:lnTo>
                    <a:pt x="239819" y="41187"/>
                  </a:lnTo>
                  <a:lnTo>
                    <a:pt x="200995" y="41485"/>
                  </a:lnTo>
                  <a:lnTo>
                    <a:pt x="154415" y="53269"/>
                  </a:lnTo>
                  <a:lnTo>
                    <a:pt x="113228" y="76555"/>
                  </a:lnTo>
                  <a:lnTo>
                    <a:pt x="79417" y="109431"/>
                  </a:lnTo>
                  <a:lnTo>
                    <a:pt x="55038" y="149862"/>
                  </a:lnTo>
                  <a:lnTo>
                    <a:pt x="42035" y="196001"/>
                  </a:lnTo>
                  <a:lnTo>
                    <a:pt x="42022" y="246516"/>
                  </a:lnTo>
                  <a:lnTo>
                    <a:pt x="55297" y="294056"/>
                  </a:lnTo>
                  <a:lnTo>
                    <a:pt x="80813" y="336178"/>
                  </a:lnTo>
                  <a:lnTo>
                    <a:pt x="117519" y="370438"/>
                  </a:lnTo>
                  <a:lnTo>
                    <a:pt x="135924" y="386927"/>
                  </a:lnTo>
                  <a:lnTo>
                    <a:pt x="149683" y="406892"/>
                  </a:lnTo>
                  <a:lnTo>
                    <a:pt x="158308" y="429428"/>
                  </a:lnTo>
                  <a:lnTo>
                    <a:pt x="161286" y="453445"/>
                  </a:lnTo>
                  <a:lnTo>
                    <a:pt x="161286" y="464021"/>
                  </a:lnTo>
                  <a:lnTo>
                    <a:pt x="322705" y="464021"/>
                  </a:lnTo>
                  <a:lnTo>
                    <a:pt x="322705" y="484188"/>
                  </a:lnTo>
                  <a:lnTo>
                    <a:pt x="321119" y="492035"/>
                  </a:lnTo>
                  <a:lnTo>
                    <a:pt x="316796" y="498446"/>
                  </a:lnTo>
                  <a:lnTo>
                    <a:pt x="310387" y="502770"/>
                  </a:lnTo>
                  <a:lnTo>
                    <a:pt x="302543" y="504356"/>
                  </a:lnTo>
                  <a:close/>
                </a:path>
                <a:path w="443864" h="504825">
                  <a:moveTo>
                    <a:pt x="322705" y="463959"/>
                  </a:moveTo>
                  <a:lnTo>
                    <a:pt x="282319" y="463959"/>
                  </a:lnTo>
                  <a:lnTo>
                    <a:pt x="282319" y="453445"/>
                  </a:lnTo>
                  <a:lnTo>
                    <a:pt x="285354" y="429382"/>
                  </a:lnTo>
                  <a:lnTo>
                    <a:pt x="294052" y="406892"/>
                  </a:lnTo>
                  <a:lnTo>
                    <a:pt x="307966" y="386789"/>
                  </a:lnTo>
                  <a:lnTo>
                    <a:pt x="358851" y="340838"/>
                  </a:lnTo>
                  <a:lnTo>
                    <a:pt x="382983" y="305278"/>
                  </a:lnTo>
                  <a:lnTo>
                    <a:pt x="398090" y="265083"/>
                  </a:lnTo>
                  <a:lnTo>
                    <a:pt x="403284" y="222009"/>
                  </a:lnTo>
                  <a:lnTo>
                    <a:pt x="399243" y="183881"/>
                  </a:lnTo>
                  <a:lnTo>
                    <a:pt x="368464" y="115033"/>
                  </a:lnTo>
                  <a:lnTo>
                    <a:pt x="342805" y="86616"/>
                  </a:lnTo>
                  <a:lnTo>
                    <a:pt x="311588" y="64018"/>
                  </a:lnTo>
                  <a:lnTo>
                    <a:pt x="239819" y="41187"/>
                  </a:lnTo>
                  <a:lnTo>
                    <a:pt x="350467" y="41187"/>
                  </a:lnTo>
                  <a:lnTo>
                    <a:pt x="386114" y="72747"/>
                  </a:lnTo>
                  <a:lnTo>
                    <a:pt x="413115" y="109431"/>
                  </a:lnTo>
                  <a:lnTo>
                    <a:pt x="432422" y="151901"/>
                  </a:lnTo>
                  <a:lnTo>
                    <a:pt x="442422" y="198035"/>
                  </a:lnTo>
                  <a:lnTo>
                    <a:pt x="443676" y="221886"/>
                  </a:lnTo>
                  <a:lnTo>
                    <a:pt x="442031" y="248848"/>
                  </a:lnTo>
                  <a:lnTo>
                    <a:pt x="429128" y="301020"/>
                  </a:lnTo>
                  <a:lnTo>
                    <a:pt x="404540" y="347697"/>
                  </a:lnTo>
                  <a:lnTo>
                    <a:pt x="370157" y="386789"/>
                  </a:lnTo>
                  <a:lnTo>
                    <a:pt x="349874" y="403026"/>
                  </a:lnTo>
                  <a:lnTo>
                    <a:pt x="338446" y="413274"/>
                  </a:lnTo>
                  <a:lnTo>
                    <a:pt x="329886" y="425522"/>
                  </a:lnTo>
                  <a:lnTo>
                    <a:pt x="324555" y="439073"/>
                  </a:lnTo>
                  <a:lnTo>
                    <a:pt x="322712" y="453445"/>
                  </a:lnTo>
                  <a:lnTo>
                    <a:pt x="322705" y="463959"/>
                  </a:lnTo>
                  <a:close/>
                </a:path>
                <a:path w="443864" h="504825">
                  <a:moveTo>
                    <a:pt x="282319" y="282451"/>
                  </a:moveTo>
                  <a:lnTo>
                    <a:pt x="161286" y="282451"/>
                  </a:lnTo>
                  <a:lnTo>
                    <a:pt x="153442" y="280865"/>
                  </a:lnTo>
                  <a:lnTo>
                    <a:pt x="147033" y="276540"/>
                  </a:lnTo>
                  <a:lnTo>
                    <a:pt x="142709" y="270129"/>
                  </a:lnTo>
                  <a:lnTo>
                    <a:pt x="141124" y="262283"/>
                  </a:lnTo>
                  <a:lnTo>
                    <a:pt x="142709" y="254437"/>
                  </a:lnTo>
                  <a:lnTo>
                    <a:pt x="147033" y="248026"/>
                  </a:lnTo>
                  <a:lnTo>
                    <a:pt x="153442" y="243702"/>
                  </a:lnTo>
                  <a:lnTo>
                    <a:pt x="161286" y="242116"/>
                  </a:lnTo>
                  <a:lnTo>
                    <a:pt x="282319" y="242116"/>
                  </a:lnTo>
                  <a:lnTo>
                    <a:pt x="290163" y="243702"/>
                  </a:lnTo>
                  <a:lnTo>
                    <a:pt x="296572" y="248026"/>
                  </a:lnTo>
                  <a:lnTo>
                    <a:pt x="300895" y="254437"/>
                  </a:lnTo>
                  <a:lnTo>
                    <a:pt x="302481" y="262283"/>
                  </a:lnTo>
                  <a:lnTo>
                    <a:pt x="300895" y="270129"/>
                  </a:lnTo>
                  <a:lnTo>
                    <a:pt x="296572" y="276540"/>
                  </a:lnTo>
                  <a:lnTo>
                    <a:pt x="290163" y="280865"/>
                  </a:lnTo>
                  <a:lnTo>
                    <a:pt x="282319" y="282451"/>
                  </a:lnTo>
                  <a:close/>
                </a:path>
                <a:path w="443864" h="504825">
                  <a:moveTo>
                    <a:pt x="322705" y="464021"/>
                  </a:moveTo>
                  <a:lnTo>
                    <a:pt x="201610" y="464021"/>
                  </a:lnTo>
                  <a:lnTo>
                    <a:pt x="201610" y="282451"/>
                  </a:lnTo>
                  <a:lnTo>
                    <a:pt x="241995" y="282451"/>
                  </a:lnTo>
                  <a:lnTo>
                    <a:pt x="241995" y="463959"/>
                  </a:lnTo>
                  <a:lnTo>
                    <a:pt x="322705" y="46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28700" y="6367140"/>
            <a:ext cx="828675" cy="828675"/>
            <a:chOff x="1028700" y="6367140"/>
            <a:chExt cx="828675" cy="828675"/>
          </a:xfrm>
        </p:grpSpPr>
        <p:sp>
          <p:nvSpPr>
            <p:cNvPr id="12" name="object 12"/>
            <p:cNvSpPr/>
            <p:nvPr/>
          </p:nvSpPr>
          <p:spPr>
            <a:xfrm>
              <a:off x="1028700" y="6367140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828674" y="828674"/>
                  </a:moveTo>
                  <a:lnTo>
                    <a:pt x="0" y="828674"/>
                  </a:lnTo>
                  <a:lnTo>
                    <a:pt x="0" y="0"/>
                  </a:lnTo>
                  <a:lnTo>
                    <a:pt x="828674" y="0"/>
                  </a:lnTo>
                  <a:lnTo>
                    <a:pt x="828674" y="828674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87706" y="6538953"/>
              <a:ext cx="514984" cy="488315"/>
            </a:xfrm>
            <a:custGeom>
              <a:avLst/>
              <a:gdLst/>
              <a:ahLst/>
              <a:cxnLst/>
              <a:rect l="l" t="t" r="r" b="b"/>
              <a:pathLst>
                <a:path w="514985" h="488315">
                  <a:moveTo>
                    <a:pt x="111839" y="488197"/>
                  </a:moveTo>
                  <a:lnTo>
                    <a:pt x="104881" y="487714"/>
                  </a:lnTo>
                  <a:lnTo>
                    <a:pt x="94334" y="480058"/>
                  </a:lnTo>
                  <a:lnTo>
                    <a:pt x="91697" y="473601"/>
                  </a:lnTo>
                  <a:lnTo>
                    <a:pt x="119516" y="311850"/>
                  </a:lnTo>
                  <a:lnTo>
                    <a:pt x="1668" y="197282"/>
                  </a:lnTo>
                  <a:lnTo>
                    <a:pt x="0" y="190508"/>
                  </a:lnTo>
                  <a:lnTo>
                    <a:pt x="4021" y="178176"/>
                  </a:lnTo>
                  <a:lnTo>
                    <a:pt x="9362" y="173683"/>
                  </a:lnTo>
                  <a:lnTo>
                    <a:pt x="172215" y="150083"/>
                  </a:lnTo>
                  <a:lnTo>
                    <a:pt x="242169" y="8737"/>
                  </a:lnTo>
                  <a:lnTo>
                    <a:pt x="248571" y="2184"/>
                  </a:lnTo>
                  <a:lnTo>
                    <a:pt x="257488" y="0"/>
                  </a:lnTo>
                  <a:lnTo>
                    <a:pt x="266405" y="2184"/>
                  </a:lnTo>
                  <a:lnTo>
                    <a:pt x="272807" y="8737"/>
                  </a:lnTo>
                  <a:lnTo>
                    <a:pt x="295598" y="54787"/>
                  </a:lnTo>
                  <a:lnTo>
                    <a:pt x="257488" y="54787"/>
                  </a:lnTo>
                  <a:lnTo>
                    <a:pt x="196395" y="178226"/>
                  </a:lnTo>
                  <a:lnTo>
                    <a:pt x="191589" y="181721"/>
                  </a:lnTo>
                  <a:lnTo>
                    <a:pt x="54985" y="201509"/>
                  </a:lnTo>
                  <a:lnTo>
                    <a:pt x="153825" y="297604"/>
                  </a:lnTo>
                  <a:lnTo>
                    <a:pt x="155661" y="303246"/>
                  </a:lnTo>
                  <a:lnTo>
                    <a:pt x="132332" y="438934"/>
                  </a:lnTo>
                  <a:lnTo>
                    <a:pt x="205786" y="438934"/>
                  </a:lnTo>
                  <a:lnTo>
                    <a:pt x="111839" y="488197"/>
                  </a:lnTo>
                  <a:close/>
                </a:path>
                <a:path w="514985" h="488315">
                  <a:moveTo>
                    <a:pt x="417317" y="438934"/>
                  </a:moveTo>
                  <a:lnTo>
                    <a:pt x="382645" y="438934"/>
                  </a:lnTo>
                  <a:lnTo>
                    <a:pt x="359316" y="303246"/>
                  </a:lnTo>
                  <a:lnTo>
                    <a:pt x="361151" y="297604"/>
                  </a:lnTo>
                  <a:lnTo>
                    <a:pt x="459992" y="201509"/>
                  </a:lnTo>
                  <a:lnTo>
                    <a:pt x="323387" y="181721"/>
                  </a:lnTo>
                  <a:lnTo>
                    <a:pt x="318582" y="178226"/>
                  </a:lnTo>
                  <a:lnTo>
                    <a:pt x="257488" y="54787"/>
                  </a:lnTo>
                  <a:lnTo>
                    <a:pt x="295598" y="54787"/>
                  </a:lnTo>
                  <a:lnTo>
                    <a:pt x="342761" y="150083"/>
                  </a:lnTo>
                  <a:lnTo>
                    <a:pt x="505615" y="173683"/>
                  </a:lnTo>
                  <a:lnTo>
                    <a:pt x="510955" y="178176"/>
                  </a:lnTo>
                  <a:lnTo>
                    <a:pt x="514977" y="190509"/>
                  </a:lnTo>
                  <a:lnTo>
                    <a:pt x="513308" y="197282"/>
                  </a:lnTo>
                  <a:lnTo>
                    <a:pt x="395461" y="311850"/>
                  </a:lnTo>
                  <a:lnTo>
                    <a:pt x="417317" y="438934"/>
                  </a:lnTo>
                  <a:close/>
                </a:path>
                <a:path w="514985" h="488315">
                  <a:moveTo>
                    <a:pt x="205786" y="438934"/>
                  </a:moveTo>
                  <a:lnTo>
                    <a:pt x="132332" y="438934"/>
                  </a:lnTo>
                  <a:lnTo>
                    <a:pt x="252032" y="376175"/>
                  </a:lnTo>
                  <a:lnTo>
                    <a:pt x="254751" y="375526"/>
                  </a:lnTo>
                  <a:lnTo>
                    <a:pt x="260225" y="375526"/>
                  </a:lnTo>
                  <a:lnTo>
                    <a:pt x="262945" y="376175"/>
                  </a:lnTo>
                  <a:lnTo>
                    <a:pt x="330937" y="411823"/>
                  </a:lnTo>
                  <a:lnTo>
                    <a:pt x="257488" y="411823"/>
                  </a:lnTo>
                  <a:lnTo>
                    <a:pt x="205786" y="438934"/>
                  </a:lnTo>
                  <a:close/>
                </a:path>
                <a:path w="514985" h="488315">
                  <a:moveTo>
                    <a:pt x="408877" y="487131"/>
                  </a:moveTo>
                  <a:lnTo>
                    <a:pt x="402620" y="487131"/>
                  </a:lnTo>
                  <a:lnTo>
                    <a:pt x="399883" y="486482"/>
                  </a:lnTo>
                  <a:lnTo>
                    <a:pt x="257488" y="411823"/>
                  </a:lnTo>
                  <a:lnTo>
                    <a:pt x="330937" y="411823"/>
                  </a:lnTo>
                  <a:lnTo>
                    <a:pt x="382645" y="438934"/>
                  </a:lnTo>
                  <a:lnTo>
                    <a:pt x="417317" y="438934"/>
                  </a:lnTo>
                  <a:lnTo>
                    <a:pt x="423279" y="473601"/>
                  </a:lnTo>
                  <a:lnTo>
                    <a:pt x="420642" y="480058"/>
                  </a:lnTo>
                  <a:lnTo>
                    <a:pt x="412415" y="486033"/>
                  </a:lnTo>
                  <a:lnTo>
                    <a:pt x="408877" y="487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28700" y="4915265"/>
            <a:ext cx="828675" cy="828675"/>
            <a:chOff x="1028700" y="4915265"/>
            <a:chExt cx="828675" cy="828675"/>
          </a:xfrm>
        </p:grpSpPr>
        <p:sp>
          <p:nvSpPr>
            <p:cNvPr id="15" name="object 15"/>
            <p:cNvSpPr/>
            <p:nvPr/>
          </p:nvSpPr>
          <p:spPr>
            <a:xfrm>
              <a:off x="1028700" y="4915265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828674" y="828674"/>
                  </a:moveTo>
                  <a:lnTo>
                    <a:pt x="0" y="828674"/>
                  </a:lnTo>
                  <a:lnTo>
                    <a:pt x="0" y="0"/>
                  </a:lnTo>
                  <a:lnTo>
                    <a:pt x="828674" y="0"/>
                  </a:lnTo>
                  <a:lnTo>
                    <a:pt x="828674" y="828674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89494" y="5076256"/>
              <a:ext cx="508634" cy="509905"/>
            </a:xfrm>
            <a:custGeom>
              <a:avLst/>
              <a:gdLst/>
              <a:ahLst/>
              <a:cxnLst/>
              <a:rect l="l" t="t" r="r" b="b"/>
              <a:pathLst>
                <a:path w="508635" h="509904">
                  <a:moveTo>
                    <a:pt x="190647" y="93141"/>
                  </a:moveTo>
                  <a:lnTo>
                    <a:pt x="138983" y="93141"/>
                  </a:lnTo>
                  <a:lnTo>
                    <a:pt x="145402" y="88816"/>
                  </a:lnTo>
                  <a:lnTo>
                    <a:pt x="151879" y="84780"/>
                  </a:lnTo>
                  <a:lnTo>
                    <a:pt x="158290" y="81000"/>
                  </a:lnTo>
                  <a:lnTo>
                    <a:pt x="169523" y="74577"/>
                  </a:lnTo>
                  <a:lnTo>
                    <a:pt x="176408" y="22070"/>
                  </a:lnTo>
                  <a:lnTo>
                    <a:pt x="176639" y="20509"/>
                  </a:lnTo>
                  <a:lnTo>
                    <a:pt x="177054" y="19160"/>
                  </a:lnTo>
                  <a:lnTo>
                    <a:pt x="177720" y="17811"/>
                  </a:lnTo>
                  <a:lnTo>
                    <a:pt x="179928" y="12820"/>
                  </a:lnTo>
                  <a:lnTo>
                    <a:pt x="183254" y="8743"/>
                  </a:lnTo>
                  <a:lnTo>
                    <a:pt x="192146" y="2414"/>
                  </a:lnTo>
                  <a:lnTo>
                    <a:pt x="197089" y="607"/>
                  </a:lnTo>
                  <a:lnTo>
                    <a:pt x="202527" y="157"/>
                  </a:lnTo>
                  <a:lnTo>
                    <a:pt x="299986" y="157"/>
                  </a:lnTo>
                  <a:lnTo>
                    <a:pt x="303289" y="0"/>
                  </a:lnTo>
                  <a:lnTo>
                    <a:pt x="326212" y="23811"/>
                  </a:lnTo>
                  <a:lnTo>
                    <a:pt x="326721" y="26946"/>
                  </a:lnTo>
                  <a:lnTo>
                    <a:pt x="203277" y="26946"/>
                  </a:lnTo>
                  <a:lnTo>
                    <a:pt x="203063" y="27481"/>
                  </a:lnTo>
                  <a:lnTo>
                    <a:pt x="202634" y="28151"/>
                  </a:lnTo>
                  <a:lnTo>
                    <a:pt x="194747" y="88696"/>
                  </a:lnTo>
                  <a:lnTo>
                    <a:pt x="192621" y="91956"/>
                  </a:lnTo>
                  <a:lnTo>
                    <a:pt x="190647" y="93141"/>
                  </a:lnTo>
                  <a:close/>
                </a:path>
                <a:path w="508635" h="509904">
                  <a:moveTo>
                    <a:pt x="364377" y="125426"/>
                  </a:moveTo>
                  <a:lnTo>
                    <a:pt x="359867" y="124792"/>
                  </a:lnTo>
                  <a:lnTo>
                    <a:pt x="355734" y="121484"/>
                  </a:lnTo>
                  <a:lnTo>
                    <a:pt x="347228" y="114987"/>
                  </a:lnTo>
                  <a:lnTo>
                    <a:pt x="338240" y="109344"/>
                  </a:lnTo>
                  <a:lnTo>
                    <a:pt x="328770" y="104553"/>
                  </a:lnTo>
                  <a:lnTo>
                    <a:pt x="318738" y="100589"/>
                  </a:lnTo>
                  <a:lnTo>
                    <a:pt x="313679" y="98908"/>
                  </a:lnTo>
                  <a:lnTo>
                    <a:pt x="310678" y="95381"/>
                  </a:lnTo>
                  <a:lnTo>
                    <a:pt x="299744" y="26946"/>
                  </a:lnTo>
                  <a:lnTo>
                    <a:pt x="326721" y="26946"/>
                  </a:lnTo>
                  <a:lnTo>
                    <a:pt x="335026" y="78086"/>
                  </a:lnTo>
                  <a:lnTo>
                    <a:pt x="343209" y="81746"/>
                  </a:lnTo>
                  <a:lnTo>
                    <a:pt x="351116" y="85895"/>
                  </a:lnTo>
                  <a:lnTo>
                    <a:pt x="358747" y="90533"/>
                  </a:lnTo>
                  <a:lnTo>
                    <a:pt x="366101" y="95660"/>
                  </a:lnTo>
                  <a:lnTo>
                    <a:pt x="459441" y="95660"/>
                  </a:lnTo>
                  <a:lnTo>
                    <a:pt x="460320" y="97187"/>
                  </a:lnTo>
                  <a:lnTo>
                    <a:pt x="429430" y="97187"/>
                  </a:lnTo>
                  <a:lnTo>
                    <a:pt x="369262" y="123386"/>
                  </a:lnTo>
                  <a:lnTo>
                    <a:pt x="364377" y="125426"/>
                  </a:lnTo>
                  <a:close/>
                </a:path>
                <a:path w="508635" h="509904">
                  <a:moveTo>
                    <a:pt x="72600" y="439160"/>
                  </a:moveTo>
                  <a:lnTo>
                    <a:pt x="66492" y="436979"/>
                  </a:lnTo>
                  <a:lnTo>
                    <a:pt x="60009" y="434887"/>
                  </a:lnTo>
                  <a:lnTo>
                    <a:pt x="55187" y="430824"/>
                  </a:lnTo>
                  <a:lnTo>
                    <a:pt x="52026" y="424790"/>
                  </a:lnTo>
                  <a:lnTo>
                    <a:pt x="3672" y="340860"/>
                  </a:lnTo>
                  <a:lnTo>
                    <a:pt x="2073" y="338171"/>
                  </a:lnTo>
                  <a:lnTo>
                    <a:pt x="1009" y="335285"/>
                  </a:lnTo>
                  <a:lnTo>
                    <a:pt x="105" y="330002"/>
                  </a:lnTo>
                  <a:lnTo>
                    <a:pt x="0" y="326024"/>
                  </a:lnTo>
                  <a:lnTo>
                    <a:pt x="1223" y="319906"/>
                  </a:lnTo>
                  <a:lnTo>
                    <a:pt x="2366" y="317050"/>
                  </a:lnTo>
                  <a:lnTo>
                    <a:pt x="5713" y="311764"/>
                  </a:lnTo>
                  <a:lnTo>
                    <a:pt x="7805" y="309508"/>
                  </a:lnTo>
                  <a:lnTo>
                    <a:pt x="10315" y="307641"/>
                  </a:lnTo>
                  <a:lnTo>
                    <a:pt x="54169" y="272548"/>
                  </a:lnTo>
                  <a:lnTo>
                    <a:pt x="53361" y="266547"/>
                  </a:lnTo>
                  <a:lnTo>
                    <a:pt x="53046" y="260863"/>
                  </a:lnTo>
                  <a:lnTo>
                    <a:pt x="53063" y="259506"/>
                  </a:lnTo>
                  <a:lnTo>
                    <a:pt x="53298" y="250032"/>
                  </a:lnTo>
                  <a:lnTo>
                    <a:pt x="53807" y="245357"/>
                  </a:lnTo>
                  <a:lnTo>
                    <a:pt x="54667" y="240817"/>
                  </a:lnTo>
                  <a:lnTo>
                    <a:pt x="55214" y="237561"/>
                  </a:lnTo>
                  <a:lnTo>
                    <a:pt x="7903" y="199797"/>
                  </a:lnTo>
                  <a:lnTo>
                    <a:pt x="6726" y="198315"/>
                  </a:lnTo>
                  <a:lnTo>
                    <a:pt x="5868" y="196520"/>
                  </a:lnTo>
                  <a:lnTo>
                    <a:pt x="3171" y="192470"/>
                  </a:lnTo>
                  <a:lnTo>
                    <a:pt x="1584" y="188023"/>
                  </a:lnTo>
                  <a:lnTo>
                    <a:pt x="636" y="178336"/>
                  </a:lnTo>
                  <a:lnTo>
                    <a:pt x="1329" y="173666"/>
                  </a:lnTo>
                  <a:lnTo>
                    <a:pt x="52321" y="81381"/>
                  </a:lnTo>
                  <a:lnTo>
                    <a:pt x="54544" y="78461"/>
                  </a:lnTo>
                  <a:lnTo>
                    <a:pt x="56293" y="76158"/>
                  </a:lnTo>
                  <a:lnTo>
                    <a:pt x="74277" y="68293"/>
                  </a:lnTo>
                  <a:lnTo>
                    <a:pt x="80034" y="68853"/>
                  </a:lnTo>
                  <a:lnTo>
                    <a:pt x="82784" y="69604"/>
                  </a:lnTo>
                  <a:lnTo>
                    <a:pt x="85405" y="70826"/>
                  </a:lnTo>
                  <a:lnTo>
                    <a:pt x="138983" y="93141"/>
                  </a:lnTo>
                  <a:lnTo>
                    <a:pt x="190647" y="93141"/>
                  </a:lnTo>
                  <a:lnTo>
                    <a:pt x="186453" y="95660"/>
                  </a:lnTo>
                  <a:lnTo>
                    <a:pt x="75359" y="95660"/>
                  </a:lnTo>
                  <a:lnTo>
                    <a:pt x="74636" y="96249"/>
                  </a:lnTo>
                  <a:lnTo>
                    <a:pt x="27380" y="180983"/>
                  </a:lnTo>
                  <a:lnTo>
                    <a:pt x="80869" y="223846"/>
                  </a:lnTo>
                  <a:lnTo>
                    <a:pt x="82539" y="227329"/>
                  </a:lnTo>
                  <a:lnTo>
                    <a:pt x="82432" y="236236"/>
                  </a:lnTo>
                  <a:lnTo>
                    <a:pt x="81923" y="240910"/>
                  </a:lnTo>
                  <a:lnTo>
                    <a:pt x="81052" y="245451"/>
                  </a:lnTo>
                  <a:lnTo>
                    <a:pt x="80097" y="252442"/>
                  </a:lnTo>
                  <a:lnTo>
                    <a:pt x="79915" y="259273"/>
                  </a:lnTo>
                  <a:lnTo>
                    <a:pt x="80023" y="260863"/>
                  </a:lnTo>
                  <a:lnTo>
                    <a:pt x="80511" y="266609"/>
                  </a:lnTo>
                  <a:lnTo>
                    <a:pt x="81869" y="273566"/>
                  </a:lnTo>
                  <a:lnTo>
                    <a:pt x="82753" y="276225"/>
                  </a:lnTo>
                  <a:lnTo>
                    <a:pt x="82798" y="278899"/>
                  </a:lnTo>
                  <a:lnTo>
                    <a:pt x="81208" y="284275"/>
                  </a:lnTo>
                  <a:lnTo>
                    <a:pt x="79717" y="286494"/>
                  </a:lnTo>
                  <a:lnTo>
                    <a:pt x="27621" y="328162"/>
                  </a:lnTo>
                  <a:lnTo>
                    <a:pt x="75627" y="412119"/>
                  </a:lnTo>
                  <a:lnTo>
                    <a:pt x="192709" y="412119"/>
                  </a:lnTo>
                  <a:lnTo>
                    <a:pt x="194008" y="413646"/>
                  </a:lnTo>
                  <a:lnTo>
                    <a:pt x="138983" y="413646"/>
                  </a:lnTo>
                  <a:lnTo>
                    <a:pt x="84548" y="436309"/>
                  </a:lnTo>
                  <a:lnTo>
                    <a:pt x="78618" y="438937"/>
                  </a:lnTo>
                  <a:lnTo>
                    <a:pt x="72600" y="439160"/>
                  </a:lnTo>
                  <a:close/>
                </a:path>
                <a:path w="508635" h="509904">
                  <a:moveTo>
                    <a:pt x="459441" y="95660"/>
                  </a:moveTo>
                  <a:lnTo>
                    <a:pt x="366101" y="95660"/>
                  </a:lnTo>
                  <a:lnTo>
                    <a:pt x="420510" y="72996"/>
                  </a:lnTo>
                  <a:lnTo>
                    <a:pt x="426440" y="70402"/>
                  </a:lnTo>
                  <a:lnTo>
                    <a:pt x="432459" y="70178"/>
                  </a:lnTo>
                  <a:lnTo>
                    <a:pt x="438565" y="72326"/>
                  </a:lnTo>
                  <a:lnTo>
                    <a:pt x="445055" y="74410"/>
                  </a:lnTo>
                  <a:lnTo>
                    <a:pt x="449877" y="78474"/>
                  </a:lnTo>
                  <a:lnTo>
                    <a:pt x="453031" y="84515"/>
                  </a:lnTo>
                  <a:lnTo>
                    <a:pt x="459441" y="95660"/>
                  </a:lnTo>
                  <a:close/>
                </a:path>
                <a:path w="508635" h="509904">
                  <a:moveTo>
                    <a:pt x="140765" y="122686"/>
                  </a:moveTo>
                  <a:lnTo>
                    <a:pt x="75359" y="95660"/>
                  </a:lnTo>
                  <a:lnTo>
                    <a:pt x="186453" y="95660"/>
                  </a:lnTo>
                  <a:lnTo>
                    <a:pt x="185382" y="96302"/>
                  </a:lnTo>
                  <a:lnTo>
                    <a:pt x="177780" y="100616"/>
                  </a:lnTo>
                  <a:lnTo>
                    <a:pt x="170441" y="104735"/>
                  </a:lnTo>
                  <a:lnTo>
                    <a:pt x="163229" y="109154"/>
                  </a:lnTo>
                  <a:lnTo>
                    <a:pt x="156189" y="113844"/>
                  </a:lnTo>
                  <a:lnTo>
                    <a:pt x="149324" y="118805"/>
                  </a:lnTo>
                  <a:lnTo>
                    <a:pt x="145230" y="122052"/>
                  </a:lnTo>
                  <a:lnTo>
                    <a:pt x="140765" y="122686"/>
                  </a:lnTo>
                  <a:close/>
                </a:path>
                <a:path w="508635" h="509904">
                  <a:moveTo>
                    <a:pt x="463188" y="411690"/>
                  </a:moveTo>
                  <a:lnTo>
                    <a:pt x="433449" y="411690"/>
                  </a:lnTo>
                  <a:lnTo>
                    <a:pt x="480437" y="328269"/>
                  </a:lnTo>
                  <a:lnTo>
                    <a:pt x="424251" y="285728"/>
                  </a:lnTo>
                  <a:lnTo>
                    <a:pt x="422465" y="282156"/>
                  </a:lnTo>
                  <a:lnTo>
                    <a:pt x="422572" y="273566"/>
                  </a:lnTo>
                  <a:lnTo>
                    <a:pt x="422641" y="272548"/>
                  </a:lnTo>
                  <a:lnTo>
                    <a:pt x="423076" y="268490"/>
                  </a:lnTo>
                  <a:lnTo>
                    <a:pt x="423958" y="263854"/>
                  </a:lnTo>
                  <a:lnTo>
                    <a:pt x="424568" y="260863"/>
                  </a:lnTo>
                  <a:lnTo>
                    <a:pt x="424934" y="257746"/>
                  </a:lnTo>
                  <a:lnTo>
                    <a:pt x="425037" y="254599"/>
                  </a:lnTo>
                  <a:lnTo>
                    <a:pt x="425410" y="248248"/>
                  </a:lnTo>
                  <a:lnTo>
                    <a:pt x="424785" y="241998"/>
                  </a:lnTo>
                  <a:lnTo>
                    <a:pt x="423162" y="235847"/>
                  </a:lnTo>
                  <a:lnTo>
                    <a:pt x="422278" y="233187"/>
                  </a:lnTo>
                  <a:lnTo>
                    <a:pt x="422233" y="230513"/>
                  </a:lnTo>
                  <a:lnTo>
                    <a:pt x="423822" y="225138"/>
                  </a:lnTo>
                  <a:lnTo>
                    <a:pt x="425314" y="222918"/>
                  </a:lnTo>
                  <a:lnTo>
                    <a:pt x="477383" y="181251"/>
                  </a:lnTo>
                  <a:lnTo>
                    <a:pt x="429430" y="97187"/>
                  </a:lnTo>
                  <a:lnTo>
                    <a:pt x="460320" y="97187"/>
                  </a:lnTo>
                  <a:lnTo>
                    <a:pt x="501305" y="168445"/>
                  </a:lnTo>
                  <a:lnTo>
                    <a:pt x="502905" y="171134"/>
                  </a:lnTo>
                  <a:lnTo>
                    <a:pt x="503968" y="174021"/>
                  </a:lnTo>
                  <a:lnTo>
                    <a:pt x="505024" y="180188"/>
                  </a:lnTo>
                  <a:lnTo>
                    <a:pt x="504981" y="183264"/>
                  </a:lnTo>
                  <a:lnTo>
                    <a:pt x="494662" y="201664"/>
                  </a:lnTo>
                  <a:lnTo>
                    <a:pt x="450781" y="236758"/>
                  </a:lnTo>
                  <a:lnTo>
                    <a:pt x="451586" y="242696"/>
                  </a:lnTo>
                  <a:lnTo>
                    <a:pt x="451893" y="248248"/>
                  </a:lnTo>
                  <a:lnTo>
                    <a:pt x="451774" y="254599"/>
                  </a:lnTo>
                  <a:lnTo>
                    <a:pt x="451662" y="259273"/>
                  </a:lnTo>
                  <a:lnTo>
                    <a:pt x="451162" y="263948"/>
                  </a:lnTo>
                  <a:lnTo>
                    <a:pt x="449951" y="270485"/>
                  </a:lnTo>
                  <a:lnTo>
                    <a:pt x="449790" y="271530"/>
                  </a:lnTo>
                  <a:lnTo>
                    <a:pt x="497903" y="308231"/>
                  </a:lnTo>
                  <a:lnTo>
                    <a:pt x="500367" y="310011"/>
                  </a:lnTo>
                  <a:lnTo>
                    <a:pt x="502420" y="312180"/>
                  </a:lnTo>
                  <a:lnTo>
                    <a:pt x="505707" y="317294"/>
                  </a:lnTo>
                  <a:lnTo>
                    <a:pt x="506826" y="320063"/>
                  </a:lnTo>
                  <a:lnTo>
                    <a:pt x="508018" y="326024"/>
                  </a:lnTo>
                  <a:lnTo>
                    <a:pt x="507981" y="329394"/>
                  </a:lnTo>
                  <a:lnTo>
                    <a:pt x="481830" y="329394"/>
                  </a:lnTo>
                  <a:lnTo>
                    <a:pt x="482403" y="330002"/>
                  </a:lnTo>
                  <a:lnTo>
                    <a:pt x="483064" y="330494"/>
                  </a:lnTo>
                  <a:lnTo>
                    <a:pt x="483812" y="330868"/>
                  </a:lnTo>
                  <a:lnTo>
                    <a:pt x="507719" y="330868"/>
                  </a:lnTo>
                  <a:lnTo>
                    <a:pt x="506983" y="334995"/>
                  </a:lnTo>
                  <a:lnTo>
                    <a:pt x="505922" y="337787"/>
                  </a:lnTo>
                  <a:lnTo>
                    <a:pt x="504333" y="340378"/>
                  </a:lnTo>
                  <a:lnTo>
                    <a:pt x="463188" y="411690"/>
                  </a:lnTo>
                  <a:close/>
                </a:path>
                <a:path w="508635" h="509904">
                  <a:moveTo>
                    <a:pt x="507719" y="330868"/>
                  </a:moveTo>
                  <a:lnTo>
                    <a:pt x="483812" y="330868"/>
                  </a:lnTo>
                  <a:lnTo>
                    <a:pt x="481830" y="329394"/>
                  </a:lnTo>
                  <a:lnTo>
                    <a:pt x="507981" y="329394"/>
                  </a:lnTo>
                  <a:lnTo>
                    <a:pt x="507719" y="330868"/>
                  </a:lnTo>
                  <a:close/>
                </a:path>
                <a:path w="508635" h="509904">
                  <a:moveTo>
                    <a:pt x="192709" y="412119"/>
                  </a:moveTo>
                  <a:lnTo>
                    <a:pt x="75627" y="412119"/>
                  </a:lnTo>
                  <a:lnTo>
                    <a:pt x="135795" y="385919"/>
                  </a:lnTo>
                  <a:lnTo>
                    <a:pt x="140625" y="383982"/>
                  </a:lnTo>
                  <a:lnTo>
                    <a:pt x="145090" y="384616"/>
                  </a:lnTo>
                  <a:lnTo>
                    <a:pt x="149190" y="387821"/>
                  </a:lnTo>
                  <a:lnTo>
                    <a:pt x="157699" y="394311"/>
                  </a:lnTo>
                  <a:lnTo>
                    <a:pt x="166688" y="399953"/>
                  </a:lnTo>
                  <a:lnTo>
                    <a:pt x="176157" y="404746"/>
                  </a:lnTo>
                  <a:lnTo>
                    <a:pt x="186105" y="408690"/>
                  </a:lnTo>
                  <a:lnTo>
                    <a:pt x="191245" y="410397"/>
                  </a:lnTo>
                  <a:lnTo>
                    <a:pt x="192709" y="412119"/>
                  </a:lnTo>
                  <a:close/>
                </a:path>
                <a:path w="508635" h="509904">
                  <a:moveTo>
                    <a:pt x="329489" y="482360"/>
                  </a:moveTo>
                  <a:lnTo>
                    <a:pt x="301754" y="482360"/>
                  </a:lnTo>
                  <a:lnTo>
                    <a:pt x="302022" y="481770"/>
                  </a:lnTo>
                  <a:lnTo>
                    <a:pt x="302531" y="480993"/>
                  </a:lnTo>
                  <a:lnTo>
                    <a:pt x="313250" y="414032"/>
                  </a:lnTo>
                  <a:lnTo>
                    <a:pt x="316250" y="410504"/>
                  </a:lnTo>
                  <a:lnTo>
                    <a:pt x="321390" y="408797"/>
                  </a:lnTo>
                  <a:lnTo>
                    <a:pt x="328589" y="405714"/>
                  </a:lnTo>
                  <a:lnTo>
                    <a:pt x="335557" y="402203"/>
                  </a:lnTo>
                  <a:lnTo>
                    <a:pt x="342292" y="398266"/>
                  </a:lnTo>
                  <a:lnTo>
                    <a:pt x="348795" y="393902"/>
                  </a:lnTo>
                  <a:lnTo>
                    <a:pt x="356135" y="389107"/>
                  </a:lnTo>
                  <a:lnTo>
                    <a:pt x="363666" y="384594"/>
                  </a:lnTo>
                  <a:lnTo>
                    <a:pt x="367676" y="384299"/>
                  </a:lnTo>
                  <a:lnTo>
                    <a:pt x="433449" y="411690"/>
                  </a:lnTo>
                  <a:lnTo>
                    <a:pt x="463188" y="411690"/>
                  </a:lnTo>
                  <a:lnTo>
                    <a:pt x="462261" y="413297"/>
                  </a:lnTo>
                  <a:lnTo>
                    <a:pt x="368030" y="413297"/>
                  </a:lnTo>
                  <a:lnTo>
                    <a:pt x="357361" y="420323"/>
                  </a:lnTo>
                  <a:lnTo>
                    <a:pt x="350987" y="424165"/>
                  </a:lnTo>
                  <a:lnTo>
                    <a:pt x="344462" y="427744"/>
                  </a:lnTo>
                  <a:lnTo>
                    <a:pt x="337785" y="431059"/>
                  </a:lnTo>
                  <a:lnTo>
                    <a:pt x="329489" y="482360"/>
                  </a:lnTo>
                  <a:close/>
                </a:path>
                <a:path w="508635" h="509904">
                  <a:moveTo>
                    <a:pt x="434744" y="439187"/>
                  </a:moveTo>
                  <a:lnTo>
                    <a:pt x="428493" y="438839"/>
                  </a:lnTo>
                  <a:lnTo>
                    <a:pt x="422385" y="435934"/>
                  </a:lnTo>
                  <a:lnTo>
                    <a:pt x="368030" y="413297"/>
                  </a:lnTo>
                  <a:lnTo>
                    <a:pt x="462261" y="413297"/>
                  </a:lnTo>
                  <a:lnTo>
                    <a:pt x="455228" y="425486"/>
                  </a:lnTo>
                  <a:lnTo>
                    <a:pt x="452133" y="431059"/>
                  </a:lnTo>
                  <a:lnTo>
                    <a:pt x="452024" y="431219"/>
                  </a:lnTo>
                  <a:lnTo>
                    <a:pt x="447362" y="435022"/>
                  </a:lnTo>
                  <a:lnTo>
                    <a:pt x="441137" y="436979"/>
                  </a:lnTo>
                  <a:lnTo>
                    <a:pt x="434744" y="439187"/>
                  </a:lnTo>
                  <a:close/>
                </a:path>
                <a:path w="508635" h="509904">
                  <a:moveTo>
                    <a:pt x="201769" y="509306"/>
                  </a:moveTo>
                  <a:lnTo>
                    <a:pt x="178872" y="485494"/>
                  </a:lnTo>
                  <a:lnTo>
                    <a:pt x="170059" y="431219"/>
                  </a:lnTo>
                  <a:lnTo>
                    <a:pt x="161871" y="427566"/>
                  </a:lnTo>
                  <a:lnTo>
                    <a:pt x="153963" y="423419"/>
                  </a:lnTo>
                  <a:lnTo>
                    <a:pt x="146334" y="418779"/>
                  </a:lnTo>
                  <a:lnTo>
                    <a:pt x="138983" y="413646"/>
                  </a:lnTo>
                  <a:lnTo>
                    <a:pt x="194008" y="413646"/>
                  </a:lnTo>
                  <a:lnTo>
                    <a:pt x="194245" y="413924"/>
                  </a:lnTo>
                  <a:lnTo>
                    <a:pt x="205313" y="482360"/>
                  </a:lnTo>
                  <a:lnTo>
                    <a:pt x="329489" y="482360"/>
                  </a:lnTo>
                  <a:lnTo>
                    <a:pt x="328623" y="487718"/>
                  </a:lnTo>
                  <a:lnTo>
                    <a:pt x="328382" y="489070"/>
                  </a:lnTo>
                  <a:lnTo>
                    <a:pt x="327962" y="490365"/>
                  </a:lnTo>
                  <a:lnTo>
                    <a:pt x="327364" y="491602"/>
                  </a:lnTo>
                  <a:lnTo>
                    <a:pt x="325135" y="496566"/>
                  </a:lnTo>
                  <a:lnTo>
                    <a:pt x="321799" y="500619"/>
                  </a:lnTo>
                  <a:lnTo>
                    <a:pt x="312913" y="506904"/>
                  </a:lnTo>
                  <a:lnTo>
                    <a:pt x="307980" y="508700"/>
                  </a:lnTo>
                  <a:lnTo>
                    <a:pt x="302557" y="509149"/>
                  </a:lnTo>
                  <a:lnTo>
                    <a:pt x="205072" y="509149"/>
                  </a:lnTo>
                  <a:lnTo>
                    <a:pt x="201769" y="509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620" y="5209207"/>
              <a:ext cx="243405" cy="24340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28700" y="3461512"/>
            <a:ext cx="828675" cy="828675"/>
            <a:chOff x="1028700" y="3461512"/>
            <a:chExt cx="828675" cy="828675"/>
          </a:xfrm>
        </p:grpSpPr>
        <p:sp>
          <p:nvSpPr>
            <p:cNvPr id="19" name="object 19"/>
            <p:cNvSpPr/>
            <p:nvPr/>
          </p:nvSpPr>
          <p:spPr>
            <a:xfrm>
              <a:off x="1028700" y="3461512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828674" y="828674"/>
                  </a:moveTo>
                  <a:lnTo>
                    <a:pt x="0" y="828674"/>
                  </a:lnTo>
                  <a:lnTo>
                    <a:pt x="0" y="0"/>
                  </a:lnTo>
                  <a:lnTo>
                    <a:pt x="828674" y="0"/>
                  </a:lnTo>
                  <a:lnTo>
                    <a:pt x="828674" y="828674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21028" y="3577665"/>
              <a:ext cx="447675" cy="598805"/>
            </a:xfrm>
            <a:custGeom>
              <a:avLst/>
              <a:gdLst/>
              <a:ahLst/>
              <a:cxnLst/>
              <a:rect l="l" t="t" r="r" b="b"/>
              <a:pathLst>
                <a:path w="447675" h="598804">
                  <a:moveTo>
                    <a:pt x="294805" y="478751"/>
                  </a:moveTo>
                  <a:lnTo>
                    <a:pt x="293243" y="470992"/>
                  </a:lnTo>
                  <a:lnTo>
                    <a:pt x="288963" y="464654"/>
                  </a:lnTo>
                  <a:lnTo>
                    <a:pt x="282613" y="460375"/>
                  </a:lnTo>
                  <a:lnTo>
                    <a:pt x="274828" y="458812"/>
                  </a:lnTo>
                  <a:lnTo>
                    <a:pt x="91871" y="458812"/>
                  </a:lnTo>
                  <a:lnTo>
                    <a:pt x="84086" y="460375"/>
                  </a:lnTo>
                  <a:lnTo>
                    <a:pt x="77736" y="464654"/>
                  </a:lnTo>
                  <a:lnTo>
                    <a:pt x="73456" y="470992"/>
                  </a:lnTo>
                  <a:lnTo>
                    <a:pt x="71882" y="478751"/>
                  </a:lnTo>
                  <a:lnTo>
                    <a:pt x="73456" y="486524"/>
                  </a:lnTo>
                  <a:lnTo>
                    <a:pt x="77736" y="492861"/>
                  </a:lnTo>
                  <a:lnTo>
                    <a:pt x="84086" y="497141"/>
                  </a:lnTo>
                  <a:lnTo>
                    <a:pt x="91871" y="498703"/>
                  </a:lnTo>
                  <a:lnTo>
                    <a:pt x="274828" y="498703"/>
                  </a:lnTo>
                  <a:lnTo>
                    <a:pt x="282613" y="497141"/>
                  </a:lnTo>
                  <a:lnTo>
                    <a:pt x="288963" y="492861"/>
                  </a:lnTo>
                  <a:lnTo>
                    <a:pt x="293243" y="486524"/>
                  </a:lnTo>
                  <a:lnTo>
                    <a:pt x="294805" y="478751"/>
                  </a:lnTo>
                  <a:close/>
                </a:path>
                <a:path w="447675" h="598804">
                  <a:moveTo>
                    <a:pt x="294805" y="339305"/>
                  </a:moveTo>
                  <a:lnTo>
                    <a:pt x="293243" y="331533"/>
                  </a:lnTo>
                  <a:lnTo>
                    <a:pt x="288963" y="325196"/>
                  </a:lnTo>
                  <a:lnTo>
                    <a:pt x="282613" y="320929"/>
                  </a:lnTo>
                  <a:lnTo>
                    <a:pt x="274828" y="319354"/>
                  </a:lnTo>
                  <a:lnTo>
                    <a:pt x="91871" y="319354"/>
                  </a:lnTo>
                  <a:lnTo>
                    <a:pt x="84086" y="320929"/>
                  </a:lnTo>
                  <a:lnTo>
                    <a:pt x="77736" y="325196"/>
                  </a:lnTo>
                  <a:lnTo>
                    <a:pt x="73456" y="331533"/>
                  </a:lnTo>
                  <a:lnTo>
                    <a:pt x="71882" y="339305"/>
                  </a:lnTo>
                  <a:lnTo>
                    <a:pt x="73456" y="347065"/>
                  </a:lnTo>
                  <a:lnTo>
                    <a:pt x="77736" y="353402"/>
                  </a:lnTo>
                  <a:lnTo>
                    <a:pt x="84086" y="357682"/>
                  </a:lnTo>
                  <a:lnTo>
                    <a:pt x="91871" y="359244"/>
                  </a:lnTo>
                  <a:lnTo>
                    <a:pt x="274828" y="359244"/>
                  </a:lnTo>
                  <a:lnTo>
                    <a:pt x="282613" y="357682"/>
                  </a:lnTo>
                  <a:lnTo>
                    <a:pt x="288963" y="353402"/>
                  </a:lnTo>
                  <a:lnTo>
                    <a:pt x="293243" y="347065"/>
                  </a:lnTo>
                  <a:lnTo>
                    <a:pt x="294805" y="339305"/>
                  </a:lnTo>
                  <a:close/>
                </a:path>
                <a:path w="447675" h="598804">
                  <a:moveTo>
                    <a:pt x="294805" y="199847"/>
                  </a:moveTo>
                  <a:lnTo>
                    <a:pt x="293243" y="192087"/>
                  </a:lnTo>
                  <a:lnTo>
                    <a:pt x="288963" y="185750"/>
                  </a:lnTo>
                  <a:lnTo>
                    <a:pt x="282613" y="181470"/>
                  </a:lnTo>
                  <a:lnTo>
                    <a:pt x="274828" y="179908"/>
                  </a:lnTo>
                  <a:lnTo>
                    <a:pt x="91871" y="179908"/>
                  </a:lnTo>
                  <a:lnTo>
                    <a:pt x="84086" y="181470"/>
                  </a:lnTo>
                  <a:lnTo>
                    <a:pt x="77736" y="185750"/>
                  </a:lnTo>
                  <a:lnTo>
                    <a:pt x="73456" y="192087"/>
                  </a:lnTo>
                  <a:lnTo>
                    <a:pt x="71882" y="199847"/>
                  </a:lnTo>
                  <a:lnTo>
                    <a:pt x="73456" y="207606"/>
                  </a:lnTo>
                  <a:lnTo>
                    <a:pt x="77736" y="213956"/>
                  </a:lnTo>
                  <a:lnTo>
                    <a:pt x="84086" y="218224"/>
                  </a:lnTo>
                  <a:lnTo>
                    <a:pt x="91871" y="219798"/>
                  </a:lnTo>
                  <a:lnTo>
                    <a:pt x="274828" y="219798"/>
                  </a:lnTo>
                  <a:lnTo>
                    <a:pt x="282613" y="218224"/>
                  </a:lnTo>
                  <a:lnTo>
                    <a:pt x="288963" y="213956"/>
                  </a:lnTo>
                  <a:lnTo>
                    <a:pt x="293243" y="207606"/>
                  </a:lnTo>
                  <a:lnTo>
                    <a:pt x="294805" y="199847"/>
                  </a:lnTo>
                  <a:close/>
                </a:path>
                <a:path w="447675" h="598804">
                  <a:moveTo>
                    <a:pt x="447103" y="19939"/>
                  </a:moveTo>
                  <a:lnTo>
                    <a:pt x="445528" y="12179"/>
                  </a:lnTo>
                  <a:lnTo>
                    <a:pt x="441248" y="5842"/>
                  </a:lnTo>
                  <a:lnTo>
                    <a:pt x="434898" y="1562"/>
                  </a:lnTo>
                  <a:lnTo>
                    <a:pt x="427113" y="0"/>
                  </a:lnTo>
                  <a:lnTo>
                    <a:pt x="407136" y="0"/>
                  </a:lnTo>
                  <a:lnTo>
                    <a:pt x="407136" y="39890"/>
                  </a:lnTo>
                  <a:lnTo>
                    <a:pt x="407136" y="478155"/>
                  </a:lnTo>
                  <a:lnTo>
                    <a:pt x="366674" y="478155"/>
                  </a:lnTo>
                  <a:lnTo>
                    <a:pt x="366674" y="120180"/>
                  </a:lnTo>
                  <a:lnTo>
                    <a:pt x="366674" y="100228"/>
                  </a:lnTo>
                  <a:lnTo>
                    <a:pt x="365099" y="92468"/>
                  </a:lnTo>
                  <a:lnTo>
                    <a:pt x="360819" y="86131"/>
                  </a:lnTo>
                  <a:lnTo>
                    <a:pt x="354469" y="81851"/>
                  </a:lnTo>
                  <a:lnTo>
                    <a:pt x="346684" y="80289"/>
                  </a:lnTo>
                  <a:lnTo>
                    <a:pt x="326707" y="80289"/>
                  </a:lnTo>
                  <a:lnTo>
                    <a:pt x="326707" y="120180"/>
                  </a:lnTo>
                  <a:lnTo>
                    <a:pt x="326707" y="558431"/>
                  </a:lnTo>
                  <a:lnTo>
                    <a:pt x="39979" y="558431"/>
                  </a:lnTo>
                  <a:lnTo>
                    <a:pt x="39979" y="120180"/>
                  </a:lnTo>
                  <a:lnTo>
                    <a:pt x="326707" y="120180"/>
                  </a:lnTo>
                  <a:lnTo>
                    <a:pt x="326707" y="80289"/>
                  </a:lnTo>
                  <a:lnTo>
                    <a:pt x="120484" y="80289"/>
                  </a:lnTo>
                  <a:lnTo>
                    <a:pt x="120484" y="39890"/>
                  </a:lnTo>
                  <a:lnTo>
                    <a:pt x="407136" y="39890"/>
                  </a:lnTo>
                  <a:lnTo>
                    <a:pt x="407136" y="0"/>
                  </a:lnTo>
                  <a:lnTo>
                    <a:pt x="100495" y="0"/>
                  </a:lnTo>
                  <a:lnTo>
                    <a:pt x="92710" y="1562"/>
                  </a:lnTo>
                  <a:lnTo>
                    <a:pt x="86360" y="5842"/>
                  </a:lnTo>
                  <a:lnTo>
                    <a:pt x="82080" y="12179"/>
                  </a:lnTo>
                  <a:lnTo>
                    <a:pt x="80518" y="19939"/>
                  </a:lnTo>
                  <a:lnTo>
                    <a:pt x="80518" y="80289"/>
                  </a:lnTo>
                  <a:lnTo>
                    <a:pt x="19989" y="80289"/>
                  </a:lnTo>
                  <a:lnTo>
                    <a:pt x="12204" y="81851"/>
                  </a:lnTo>
                  <a:lnTo>
                    <a:pt x="5854" y="86131"/>
                  </a:lnTo>
                  <a:lnTo>
                    <a:pt x="1574" y="92468"/>
                  </a:lnTo>
                  <a:lnTo>
                    <a:pt x="0" y="100228"/>
                  </a:lnTo>
                  <a:lnTo>
                    <a:pt x="0" y="578383"/>
                  </a:lnTo>
                  <a:lnTo>
                    <a:pt x="1574" y="586143"/>
                  </a:lnTo>
                  <a:lnTo>
                    <a:pt x="5854" y="592493"/>
                  </a:lnTo>
                  <a:lnTo>
                    <a:pt x="12204" y="596760"/>
                  </a:lnTo>
                  <a:lnTo>
                    <a:pt x="19989" y="598322"/>
                  </a:lnTo>
                  <a:lnTo>
                    <a:pt x="346684" y="598322"/>
                  </a:lnTo>
                  <a:lnTo>
                    <a:pt x="354469" y="596760"/>
                  </a:lnTo>
                  <a:lnTo>
                    <a:pt x="360819" y="592493"/>
                  </a:lnTo>
                  <a:lnTo>
                    <a:pt x="365099" y="586143"/>
                  </a:lnTo>
                  <a:lnTo>
                    <a:pt x="366674" y="578383"/>
                  </a:lnTo>
                  <a:lnTo>
                    <a:pt x="366674" y="558431"/>
                  </a:lnTo>
                  <a:lnTo>
                    <a:pt x="366674" y="518045"/>
                  </a:lnTo>
                  <a:lnTo>
                    <a:pt x="427113" y="518045"/>
                  </a:lnTo>
                  <a:lnTo>
                    <a:pt x="434898" y="516470"/>
                  </a:lnTo>
                  <a:lnTo>
                    <a:pt x="441248" y="512203"/>
                  </a:lnTo>
                  <a:lnTo>
                    <a:pt x="445528" y="505866"/>
                  </a:lnTo>
                  <a:lnTo>
                    <a:pt x="447065" y="498297"/>
                  </a:lnTo>
                  <a:lnTo>
                    <a:pt x="447103" y="478155"/>
                  </a:lnTo>
                  <a:lnTo>
                    <a:pt x="447103" y="39890"/>
                  </a:lnTo>
                  <a:lnTo>
                    <a:pt x="447103" y="19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7674" y="762160"/>
            <a:ext cx="7905749" cy="45815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67674" y="5531530"/>
            <a:ext cx="7905749" cy="45053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461989" y="3059795"/>
            <a:ext cx="5941060" cy="6397625"/>
          </a:xfrm>
          <a:prstGeom prst="rect">
            <a:avLst/>
          </a:prstGeom>
        </p:spPr>
        <p:txBody>
          <a:bodyPr wrap="square" lIns="0" tIns="198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2500" spc="100" b="1">
                <a:solidFill>
                  <a:srgbClr val="FBBE00"/>
                </a:solidFill>
                <a:latin typeface="Trebuchet MS"/>
                <a:cs typeface="Trebuchet MS"/>
              </a:rPr>
              <a:t>Machine</a:t>
            </a:r>
            <a:r>
              <a:rPr dirty="0" sz="2500" spc="-185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2500" spc="25" b="1">
                <a:solidFill>
                  <a:srgbClr val="FBBE00"/>
                </a:solidFill>
                <a:latin typeface="Trebuchet MS"/>
                <a:cs typeface="Trebuchet MS"/>
              </a:rPr>
              <a:t>Learning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  <a:spcBef>
                <a:spcPts val="715"/>
              </a:spcBef>
            </a:pP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ML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">
                <a:solidFill>
                  <a:srgbClr val="FAFAFA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employed</a:t>
            </a:r>
            <a:r>
              <a:rPr dirty="0" sz="180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5">
                <a:solidFill>
                  <a:srgbClr val="FAFAFA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map</a:t>
            </a:r>
            <a:r>
              <a:rPr dirty="0" sz="180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AFAFA"/>
                </a:solidFill>
                <a:latin typeface="Microsoft Sans Serif"/>
                <a:cs typeface="Microsoft Sans Serif"/>
              </a:rPr>
              <a:t>reference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AFAFA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AFAFA"/>
                </a:solidFill>
                <a:latin typeface="Microsoft Sans Serif"/>
                <a:cs typeface="Microsoft Sans Serif"/>
              </a:rPr>
              <a:t>(used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as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FAFAFA"/>
                </a:solidFill>
                <a:latin typeface="Microsoft Sans Serif"/>
                <a:cs typeface="Microsoft Sans Serif"/>
              </a:rPr>
              <a:t>training </a:t>
            </a:r>
            <a:r>
              <a:rPr dirty="0" sz="1800" spc="-459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AFAFA"/>
                </a:solidFill>
                <a:latin typeface="Microsoft Sans Serif"/>
                <a:cs typeface="Microsoft Sans Serif"/>
              </a:rPr>
              <a:t>data)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5">
                <a:solidFill>
                  <a:srgbClr val="FAFAFA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AFAFA"/>
                </a:solidFill>
                <a:latin typeface="Microsoft Sans Serif"/>
                <a:cs typeface="Microsoft Sans Serif"/>
              </a:rPr>
              <a:t>experimental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AFAFA"/>
                </a:solidFill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500" spc="5" b="1">
                <a:solidFill>
                  <a:srgbClr val="FBBE00"/>
                </a:solidFill>
                <a:latin typeface="Trebuchet MS"/>
                <a:cs typeface="Trebuchet MS"/>
              </a:rPr>
              <a:t>Linear</a:t>
            </a:r>
            <a:r>
              <a:rPr dirty="0" sz="2500" spc="-180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FBBE00"/>
                </a:solidFill>
                <a:latin typeface="Trebuchet MS"/>
                <a:cs typeface="Trebuchet MS"/>
              </a:rPr>
              <a:t>Regression</a:t>
            </a:r>
            <a:endParaRPr sz="2500">
              <a:latin typeface="Trebuchet MS"/>
              <a:cs typeface="Trebuchet MS"/>
            </a:endParaRPr>
          </a:p>
          <a:p>
            <a:pPr marL="12700" marR="831850">
              <a:lnSpc>
                <a:spcPct val="115500"/>
              </a:lnSpc>
              <a:spcBef>
                <a:spcPts val="700"/>
              </a:spcBef>
            </a:pPr>
            <a:r>
              <a:rPr dirty="0" sz="1800" spc="-65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-235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u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15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125">
                <a:solidFill>
                  <a:srgbClr val="FAFAFA"/>
                </a:solidFill>
                <a:latin typeface="Microsoft Sans Serif"/>
                <a:cs typeface="Microsoft Sans Serif"/>
              </a:rPr>
              <a:t>d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g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FAFAFA"/>
                </a:solidFill>
                <a:latin typeface="Microsoft Sans Serif"/>
                <a:cs typeface="Microsoft Sans Serif"/>
              </a:rPr>
              <a:t>w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190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25">
                <a:solidFill>
                  <a:srgbClr val="FAFAFA"/>
                </a:solidFill>
                <a:latin typeface="Microsoft Sans Serif"/>
                <a:cs typeface="Microsoft Sans Serif"/>
              </a:rPr>
              <a:t>h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p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190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30">
                <a:solidFill>
                  <a:srgbClr val="FAFAFA"/>
                </a:solidFill>
                <a:latin typeface="Microsoft Sans Serif"/>
                <a:cs typeface="Microsoft Sans Serif"/>
              </a:rPr>
              <a:t>v</a:t>
            </a:r>
            <a:r>
              <a:rPr dirty="0" sz="1800" spc="15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50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nu</a:t>
            </a:r>
            <a:r>
              <a:rPr dirty="0" sz="1800" spc="100">
                <a:solidFill>
                  <a:srgbClr val="FAFAFA"/>
                </a:solidFill>
                <a:latin typeface="Microsoft Sans Serif"/>
                <a:cs typeface="Microsoft Sans Serif"/>
              </a:rPr>
              <a:t>m</a:t>
            </a:r>
            <a:r>
              <a:rPr dirty="0" sz="1800" spc="15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45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u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d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190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275">
                <a:solidFill>
                  <a:srgbClr val="FAFAFA"/>
                </a:solidFill>
                <a:latin typeface="Microsoft Sans Serif"/>
                <a:cs typeface="Microsoft Sans Serif"/>
              </a:rPr>
              <a:t>- 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points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(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1800+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)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1800" spc="47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5">
                <a:solidFill>
                  <a:srgbClr val="FAFAFA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more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FAFAFA"/>
                </a:solidFill>
                <a:latin typeface="Microsoft Sans Serif"/>
                <a:cs typeface="Microsoft Sans Serif"/>
              </a:rPr>
              <a:t>than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FAFAFA"/>
                </a:solidFill>
                <a:latin typeface="Microsoft Sans Serif"/>
                <a:cs typeface="Microsoft Sans Serif"/>
              </a:rPr>
              <a:t>24hrs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500" spc="45" b="1">
                <a:solidFill>
                  <a:srgbClr val="FBBE00"/>
                </a:solidFill>
                <a:latin typeface="Trebuchet MS"/>
                <a:cs typeface="Trebuchet MS"/>
              </a:rPr>
              <a:t>Identical</a:t>
            </a:r>
            <a:r>
              <a:rPr dirty="0" sz="2500" spc="-190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FBBE00"/>
                </a:solidFill>
                <a:latin typeface="Trebuchet MS"/>
                <a:cs typeface="Trebuchet MS"/>
              </a:rPr>
              <a:t>Trends</a:t>
            </a:r>
            <a:endParaRPr sz="2500">
              <a:latin typeface="Trebuchet MS"/>
              <a:cs typeface="Trebuchet MS"/>
            </a:endParaRPr>
          </a:p>
          <a:p>
            <a:pPr marL="12700" marR="209550">
              <a:lnSpc>
                <a:spcPct val="115500"/>
              </a:lnSpc>
              <a:spcBef>
                <a:spcPts val="710"/>
              </a:spcBef>
            </a:pPr>
            <a:r>
              <a:rPr dirty="0" sz="1800" spc="-100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h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p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190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45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45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15">
                <a:solidFill>
                  <a:srgbClr val="FAFAFA"/>
                </a:solidFill>
                <a:latin typeface="Microsoft Sans Serif"/>
                <a:cs typeface="Microsoft Sans Serif"/>
              </a:rPr>
              <a:t>g</a:t>
            </a:r>
            <a:r>
              <a:rPr dirty="0" sz="1800" spc="15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95">
                <a:solidFill>
                  <a:srgbClr val="FAFAFA"/>
                </a:solidFill>
                <a:latin typeface="Microsoft Sans Serif"/>
                <a:cs typeface="Microsoft Sans Serif"/>
              </a:rPr>
              <a:t>y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100">
                <a:solidFill>
                  <a:srgbClr val="FAFAFA"/>
                </a:solidFill>
                <a:latin typeface="Microsoft Sans Serif"/>
                <a:cs typeface="Microsoft Sans Serif"/>
              </a:rPr>
              <a:t>m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50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85">
                <a:solidFill>
                  <a:srgbClr val="FAFAFA"/>
                </a:solidFill>
                <a:latin typeface="Microsoft Sans Serif"/>
                <a:cs typeface="Microsoft Sans Serif"/>
              </a:rPr>
              <a:t>,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b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u</a:t>
            </a:r>
            <a:r>
              <a:rPr dirty="0" sz="1800" spc="195">
                <a:solidFill>
                  <a:srgbClr val="FAFAFA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14">
                <a:solidFill>
                  <a:srgbClr val="FAFAFA"/>
                </a:solidFill>
                <a:latin typeface="Microsoft Sans Serif"/>
                <a:cs typeface="Microsoft Sans Serif"/>
              </a:rPr>
              <a:t>c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i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d</a:t>
            </a:r>
            <a:r>
              <a:rPr dirty="0" sz="1800" spc="15">
                <a:solidFill>
                  <a:srgbClr val="FAFAFA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45">
                <a:solidFill>
                  <a:srgbClr val="FAFAFA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35">
                <a:solidFill>
                  <a:srgbClr val="FAFAFA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120">
                <a:solidFill>
                  <a:srgbClr val="FAFAFA"/>
                </a:solidFill>
                <a:latin typeface="Microsoft Sans Serif"/>
                <a:cs typeface="Microsoft Sans Serif"/>
              </a:rPr>
              <a:t>b</a:t>
            </a:r>
            <a:r>
              <a:rPr dirty="0" sz="1800" spc="-20">
                <a:solidFill>
                  <a:srgbClr val="FAFAFA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10">
                <a:solidFill>
                  <a:srgbClr val="FAFAFA"/>
                </a:solidFill>
                <a:latin typeface="Microsoft Sans Serif"/>
                <a:cs typeface="Microsoft Sans Serif"/>
              </a:rPr>
              <a:t>e  </a:t>
            </a:r>
            <a:r>
              <a:rPr dirty="0" sz="1800" spc="55">
                <a:solidFill>
                  <a:srgbClr val="FAFAFA"/>
                </a:solidFill>
                <a:latin typeface="Microsoft Sans Serif"/>
                <a:cs typeface="Microsoft Sans Serif"/>
              </a:rPr>
              <a:t>difference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AFAFA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AFAFA"/>
                </a:solidFill>
                <a:latin typeface="Microsoft Sans Serif"/>
                <a:cs typeface="Microsoft Sans Serif"/>
              </a:rPr>
              <a:t>amplitude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AFAFA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AFAFA"/>
                </a:solidFill>
                <a:latin typeface="Microsoft Sans Serif"/>
                <a:cs typeface="Microsoft Sans Serif"/>
              </a:rPr>
              <a:t>reference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FAFAFA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AFAFA"/>
                </a:solidFill>
                <a:latin typeface="Microsoft Sans Serif"/>
                <a:cs typeface="Microsoft Sans Serif"/>
              </a:rPr>
              <a:t>experimental </a:t>
            </a:r>
            <a:r>
              <a:rPr dirty="0" sz="1800" spc="-459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FAFAFA"/>
                </a:solidFill>
                <a:latin typeface="Microsoft Sans Serif"/>
                <a:cs typeface="Microsoft Sans Serif"/>
              </a:rPr>
              <a:t>plots</a:t>
            </a:r>
            <a:r>
              <a:rPr dirty="0" sz="1800" spc="-1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">
                <a:solidFill>
                  <a:srgbClr val="FAFAFA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-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FAFAFA"/>
                </a:solidFill>
                <a:latin typeface="Microsoft Sans Serif"/>
                <a:cs typeface="Microsoft Sans Serif"/>
              </a:rPr>
              <a:t>observed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500" spc="5" b="1">
                <a:solidFill>
                  <a:srgbClr val="FBBE00"/>
                </a:solidFill>
                <a:latin typeface="Trebuchet MS"/>
                <a:cs typeface="Trebuchet MS"/>
              </a:rPr>
              <a:t>Linear</a:t>
            </a:r>
            <a:r>
              <a:rPr dirty="0" sz="2500" spc="-175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FBBE00"/>
                </a:solidFill>
                <a:latin typeface="Trebuchet MS"/>
                <a:cs typeface="Trebuchet MS"/>
              </a:rPr>
              <a:t>Regression</a:t>
            </a:r>
            <a:r>
              <a:rPr dirty="0" sz="2500" spc="-170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2500" spc="5" b="1">
                <a:solidFill>
                  <a:srgbClr val="FBBE00"/>
                </a:solidFill>
                <a:latin typeface="Trebuchet MS"/>
                <a:cs typeface="Trebuchet MS"/>
              </a:rPr>
              <a:t>Line</a:t>
            </a:r>
            <a:endParaRPr sz="2500">
              <a:latin typeface="Trebuchet MS"/>
              <a:cs typeface="Trebuchet MS"/>
            </a:endParaRPr>
          </a:p>
          <a:p>
            <a:pPr marL="12700" marR="533400">
              <a:lnSpc>
                <a:spcPct val="114599"/>
              </a:lnSpc>
              <a:spcBef>
                <a:spcPts val="805"/>
              </a:spcBef>
            </a:pPr>
            <a:r>
              <a:rPr dirty="0" sz="1800" spc="15">
                <a:solidFill>
                  <a:srgbClr val="FDFDFD"/>
                </a:solidFill>
                <a:latin typeface="Microsoft Sans Serif"/>
                <a:cs typeface="Microsoft Sans Serif"/>
              </a:rPr>
              <a:t>Assuming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95">
                <a:solidFill>
                  <a:srgbClr val="FDFDFD"/>
                </a:solidFill>
                <a:latin typeface="Microsoft Sans Serif"/>
                <a:cs typeface="Microsoft Sans Serif"/>
              </a:rPr>
              <a:t>y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5">
                <a:solidFill>
                  <a:srgbClr val="FDFDFD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FDFDFD"/>
                </a:solidFill>
                <a:latin typeface="Microsoft Sans Serif"/>
                <a:cs typeface="Microsoft Sans Serif"/>
              </a:rPr>
              <a:t>be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DFDFD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5">
                <a:solidFill>
                  <a:srgbClr val="FDFDFD"/>
                </a:solidFill>
                <a:latin typeface="Microsoft Sans Serif"/>
                <a:cs typeface="Microsoft Sans Serif"/>
              </a:rPr>
              <a:t>reading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DFDFD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FDFDFD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FDFDFD"/>
                </a:solidFill>
                <a:latin typeface="Microsoft Sans Serif"/>
                <a:cs typeface="Microsoft Sans Serif"/>
              </a:rPr>
              <a:t>reference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">
                <a:solidFill>
                  <a:srgbClr val="FDFDFD"/>
                </a:solidFill>
                <a:latin typeface="Microsoft Sans Serif"/>
                <a:cs typeface="Microsoft Sans Serif"/>
              </a:rPr>
              <a:t>CO2 </a:t>
            </a:r>
            <a:r>
              <a:rPr dirty="0" sz="1800" spc="-46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FDFDFD"/>
                </a:solidFill>
                <a:latin typeface="Microsoft Sans Serif"/>
                <a:cs typeface="Microsoft Sans Serif"/>
              </a:rPr>
              <a:t>sensor </a:t>
            </a:r>
            <a:r>
              <a:rPr dirty="0" sz="1800" spc="35">
                <a:solidFill>
                  <a:srgbClr val="FDFDFD"/>
                </a:solidFill>
                <a:latin typeface="Microsoft Sans Serif"/>
                <a:cs typeface="Microsoft Sans Serif"/>
              </a:rPr>
              <a:t>and 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x </a:t>
            </a:r>
            <a:r>
              <a:rPr dirty="0" sz="1800" spc="125">
                <a:solidFill>
                  <a:srgbClr val="FDFDFD"/>
                </a:solidFill>
                <a:latin typeface="Microsoft Sans Serif"/>
                <a:cs typeface="Microsoft Sans Serif"/>
              </a:rPr>
              <a:t>to </a:t>
            </a:r>
            <a:r>
              <a:rPr dirty="0" sz="1800" spc="70">
                <a:solidFill>
                  <a:srgbClr val="FDFDFD"/>
                </a:solidFill>
                <a:latin typeface="Microsoft Sans Serif"/>
                <a:cs typeface="Microsoft Sans Serif"/>
              </a:rPr>
              <a:t>be </a:t>
            </a:r>
            <a:r>
              <a:rPr dirty="0" sz="1800" spc="75">
                <a:solidFill>
                  <a:srgbClr val="FDFDFD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25">
                <a:solidFill>
                  <a:srgbClr val="FDFDFD"/>
                </a:solidFill>
                <a:latin typeface="Microsoft Sans Serif"/>
                <a:cs typeface="Microsoft Sans Serif"/>
              </a:rPr>
              <a:t>reading </a:t>
            </a:r>
            <a:r>
              <a:rPr dirty="0" sz="1800" spc="75">
                <a:solidFill>
                  <a:srgbClr val="FDFDFD"/>
                </a:solidFill>
                <a:latin typeface="Microsoft Sans Serif"/>
                <a:cs typeface="Microsoft Sans Serif"/>
              </a:rPr>
              <a:t>of the </a:t>
            </a:r>
            <a:r>
              <a:rPr dirty="0" sz="1800" spc="45">
                <a:solidFill>
                  <a:srgbClr val="FDFDFD"/>
                </a:solidFill>
                <a:latin typeface="Microsoft Sans Serif"/>
                <a:cs typeface="Microsoft Sans Serif"/>
              </a:rPr>
              <a:t>uncalibrated </a:t>
            </a:r>
            <a:r>
              <a:rPr dirty="0" sz="1800" spc="-46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sensor, </a:t>
            </a:r>
            <a:r>
              <a:rPr dirty="0" sz="1800" spc="35">
                <a:solidFill>
                  <a:srgbClr val="FDFDFD"/>
                </a:solidFill>
                <a:latin typeface="Microsoft Sans Serif"/>
                <a:cs typeface="Microsoft Sans Serif"/>
              </a:rPr>
              <a:t>we </a:t>
            </a:r>
            <a:r>
              <a:rPr dirty="0" sz="1800" spc="60">
                <a:solidFill>
                  <a:srgbClr val="FDFDFD"/>
                </a:solidFill>
                <a:latin typeface="Microsoft Sans Serif"/>
                <a:cs typeface="Microsoft Sans Serif"/>
              </a:rPr>
              <a:t>obtain </a:t>
            </a:r>
            <a:r>
              <a:rPr dirty="0" sz="1800" spc="-30">
                <a:solidFill>
                  <a:srgbClr val="FDFDFD"/>
                </a:solidFill>
                <a:latin typeface="Microsoft Sans Serif"/>
                <a:cs typeface="Microsoft Sans Serif"/>
              </a:rPr>
              <a:t>a </a:t>
            </a:r>
            <a:r>
              <a:rPr dirty="0" sz="1800" spc="35">
                <a:solidFill>
                  <a:srgbClr val="FDFDFD"/>
                </a:solidFill>
                <a:latin typeface="Microsoft Sans Serif"/>
                <a:cs typeface="Microsoft Sans Serif"/>
              </a:rPr>
              <a:t>relation </a:t>
            </a:r>
            <a:r>
              <a:rPr dirty="0" sz="1800" spc="-20">
                <a:solidFill>
                  <a:srgbClr val="FDFDFD"/>
                </a:solidFill>
                <a:latin typeface="Microsoft Sans Serif"/>
                <a:cs typeface="Microsoft Sans Serif"/>
              </a:rPr>
              <a:t>as </a:t>
            </a:r>
            <a:r>
              <a:rPr dirty="0" sz="1800" spc="95">
                <a:solidFill>
                  <a:srgbClr val="FDFDFD"/>
                </a:solidFill>
                <a:latin typeface="Microsoft Sans Serif"/>
                <a:cs typeface="Microsoft Sans Serif"/>
              </a:rPr>
              <a:t>y </a:t>
            </a:r>
            <a:r>
              <a:rPr dirty="0" sz="1800" spc="-110">
                <a:solidFill>
                  <a:srgbClr val="FDFDFD"/>
                </a:solidFill>
                <a:latin typeface="Microsoft Sans Serif"/>
                <a:cs typeface="Microsoft Sans Serif"/>
              </a:rPr>
              <a:t>= </a:t>
            </a:r>
            <a:r>
              <a:rPr dirty="0" sz="1800" spc="-20">
                <a:solidFill>
                  <a:srgbClr val="FDFDFD"/>
                </a:solidFill>
                <a:latin typeface="Microsoft Sans Serif"/>
                <a:cs typeface="Microsoft Sans Serif"/>
              </a:rPr>
              <a:t>ax 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+ </a:t>
            </a:r>
            <a:r>
              <a:rPr dirty="0" sz="1800" spc="125">
                <a:solidFill>
                  <a:srgbClr val="FDFDFD"/>
                </a:solidFill>
                <a:latin typeface="Microsoft Sans Serif"/>
                <a:cs typeface="Microsoft Sans Serif"/>
              </a:rPr>
              <a:t>b </a:t>
            </a:r>
            <a:r>
              <a:rPr dirty="0" sz="1800" spc="30">
                <a:solidFill>
                  <a:srgbClr val="FDFDFD"/>
                </a:solidFill>
                <a:latin typeface="Microsoft Sans Serif"/>
                <a:cs typeface="Microsoft Sans Serif"/>
              </a:rPr>
              <a:t>where </a:t>
            </a:r>
            <a:r>
              <a:rPr dirty="0" sz="1800" spc="-30">
                <a:solidFill>
                  <a:srgbClr val="FDFDFD"/>
                </a:solidFill>
                <a:latin typeface="Microsoft Sans Serif"/>
                <a:cs typeface="Microsoft Sans Serif"/>
              </a:rPr>
              <a:t>a </a:t>
            </a:r>
            <a:r>
              <a:rPr dirty="0" sz="1800" spc="-110">
                <a:solidFill>
                  <a:srgbClr val="FDFDFD"/>
                </a:solidFill>
                <a:latin typeface="Microsoft Sans Serif"/>
                <a:cs typeface="Microsoft Sans Serif"/>
              </a:rPr>
              <a:t>= </a:t>
            </a:r>
            <a:r>
              <a:rPr dirty="0" sz="1800" spc="-10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FDFDFD"/>
                </a:solidFill>
                <a:latin typeface="Microsoft Sans Serif"/>
                <a:cs typeface="Microsoft Sans Serif"/>
              </a:rPr>
              <a:t>0.896869239565473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FDFDFD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5">
                <a:solidFill>
                  <a:srgbClr val="FDFDFD"/>
                </a:solidFill>
                <a:latin typeface="Microsoft Sans Serif"/>
                <a:cs typeface="Microsoft Sans Serif"/>
              </a:rPr>
              <a:t>b</a:t>
            </a:r>
            <a:r>
              <a:rPr dirty="0" sz="1800" spc="-1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0">
                <a:solidFill>
                  <a:srgbClr val="FDFDFD"/>
                </a:solidFill>
                <a:latin typeface="Microsoft Sans Serif"/>
                <a:cs typeface="Microsoft Sans Serif"/>
              </a:rPr>
              <a:t>=</a:t>
            </a:r>
            <a:r>
              <a:rPr dirty="0" sz="1800" spc="-5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FDFDFD"/>
                </a:solidFill>
                <a:latin typeface="Microsoft Sans Serif"/>
                <a:cs typeface="Microsoft Sans Serif"/>
              </a:rPr>
              <a:t>93.18648988932932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6000" y="648706"/>
            <a:ext cx="6049645" cy="1727200"/>
          </a:xfrm>
          <a:prstGeom prst="rect"/>
        </p:spPr>
        <p:txBody>
          <a:bodyPr wrap="square" lIns="0" tIns="360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0"/>
              </a:spcBef>
            </a:pPr>
            <a:r>
              <a:rPr dirty="0" sz="6450" spc="-90">
                <a:solidFill>
                  <a:srgbClr val="FBBE00"/>
                </a:solidFill>
                <a:latin typeface="Tahoma"/>
                <a:cs typeface="Tahoma"/>
              </a:rPr>
              <a:t>Calibration</a:t>
            </a:r>
            <a:endParaRPr sz="6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1800" spc="20" b="0">
                <a:solidFill>
                  <a:srgbClr val="FDFDFD"/>
                </a:solidFill>
                <a:latin typeface="Microsoft Sans Serif"/>
                <a:cs typeface="Microsoft Sans Serif"/>
              </a:rPr>
              <a:t>Proper</a:t>
            </a:r>
            <a:r>
              <a:rPr dirty="0" sz="1800" spc="-5" b="0">
                <a:solidFill>
                  <a:srgbClr val="FDFDFD"/>
                </a:solidFill>
                <a:latin typeface="Microsoft Sans Serif"/>
                <a:cs typeface="Microsoft Sans Serif"/>
              </a:rPr>
              <a:t> Sensor</a:t>
            </a:r>
            <a:r>
              <a:rPr dirty="0" sz="1800" b="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 b="0">
                <a:solidFill>
                  <a:srgbClr val="FDFDFD"/>
                </a:solidFill>
                <a:latin typeface="Microsoft Sans Serif"/>
                <a:cs typeface="Microsoft Sans Serif"/>
              </a:rPr>
              <a:t>Calibration</a:t>
            </a:r>
            <a:r>
              <a:rPr dirty="0" sz="1800" b="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 b="0">
                <a:solidFill>
                  <a:srgbClr val="FDFDFD"/>
                </a:solidFill>
                <a:latin typeface="Microsoft Sans Serif"/>
                <a:cs typeface="Microsoft Sans Serif"/>
              </a:rPr>
              <a:t>yields</a:t>
            </a:r>
            <a:r>
              <a:rPr dirty="0" sz="1800" spc="-5" b="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 b="0">
                <a:solidFill>
                  <a:srgbClr val="FDFDFD"/>
                </a:solidFill>
                <a:latin typeface="Microsoft Sans Serif"/>
                <a:cs typeface="Microsoft Sans Serif"/>
              </a:rPr>
              <a:t>accurate</a:t>
            </a:r>
            <a:r>
              <a:rPr dirty="0" sz="1800" b="0">
                <a:solidFill>
                  <a:srgbClr val="FDFDFD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 b="0">
                <a:solidFill>
                  <a:srgbClr val="FDFDFD"/>
                </a:solidFill>
                <a:latin typeface="Microsoft Sans Serif"/>
                <a:cs typeface="Microsoft Sans Serif"/>
              </a:rPr>
              <a:t>measurements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90"/>
              <a:t>Calibration</a:t>
            </a:r>
            <a:r>
              <a:rPr dirty="0" spc="-175"/>
              <a:t> </a:t>
            </a:r>
            <a:r>
              <a:rPr dirty="0" spc="60"/>
              <a:t>Curves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750" y="1317567"/>
            <a:ext cx="929195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spc="30">
                <a:solidFill>
                  <a:srgbClr val="B5CCD6"/>
                </a:solidFill>
                <a:latin typeface="Trebuchet MS"/>
                <a:cs typeface="Trebuchet MS"/>
              </a:rPr>
              <a:t>Reference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B5CCD6"/>
                </a:solidFill>
                <a:latin typeface="Trebuchet MS"/>
                <a:cs typeface="Trebuchet MS"/>
              </a:rPr>
              <a:t>sensor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B5CCD6"/>
                </a:solidFill>
                <a:latin typeface="Trebuchet MS"/>
                <a:cs typeface="Trebuchet MS"/>
              </a:rPr>
              <a:t>is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B5CCD6"/>
                </a:solidFill>
                <a:latin typeface="Trebuchet MS"/>
                <a:cs typeface="Trebuchet MS"/>
              </a:rPr>
              <a:t>the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B5CCD6"/>
                </a:solidFill>
                <a:latin typeface="Trebuchet MS"/>
                <a:cs typeface="Trebuchet MS"/>
              </a:rPr>
              <a:t>node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B5CCD6"/>
                </a:solidFill>
                <a:latin typeface="Trebuchet MS"/>
                <a:cs typeface="Trebuchet MS"/>
              </a:rPr>
              <a:t>deployed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B5CCD6"/>
                </a:solidFill>
                <a:latin typeface="Trebuchet MS"/>
                <a:cs typeface="Trebuchet MS"/>
              </a:rPr>
              <a:t>in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B5CCD6"/>
                </a:solidFill>
                <a:latin typeface="Trebuchet MS"/>
                <a:cs typeface="Trebuchet MS"/>
              </a:rPr>
              <a:t>the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B5CCD6"/>
                </a:solidFill>
                <a:latin typeface="Trebuchet MS"/>
                <a:cs typeface="Trebuchet MS"/>
              </a:rPr>
              <a:t>SPCRC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B5CCD6"/>
                </a:solidFill>
                <a:latin typeface="Trebuchet MS"/>
                <a:cs typeface="Trebuchet MS"/>
              </a:rPr>
              <a:t>Lab.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15">
                <a:solidFill>
                  <a:srgbClr val="B5CCD6"/>
                </a:solidFill>
                <a:latin typeface="Trebuchet MS"/>
                <a:cs typeface="Trebuchet MS"/>
              </a:rPr>
              <a:t>The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B5CCD6"/>
                </a:solidFill>
                <a:latin typeface="Trebuchet MS"/>
                <a:cs typeface="Trebuchet MS"/>
              </a:rPr>
              <a:t>spikes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B5CCD6"/>
                </a:solidFill>
                <a:latin typeface="Trebuchet MS"/>
                <a:cs typeface="Trebuchet MS"/>
              </a:rPr>
              <a:t>were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B5CCD6"/>
                </a:solidFill>
                <a:latin typeface="Trebuchet MS"/>
                <a:cs typeface="Trebuchet MS"/>
              </a:rPr>
              <a:t>obtained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B5CCD6"/>
                </a:solidFill>
                <a:latin typeface="Trebuchet MS"/>
                <a:cs typeface="Trebuchet MS"/>
              </a:rPr>
              <a:t>by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B5CCD6"/>
                </a:solidFill>
                <a:latin typeface="Trebuchet MS"/>
                <a:cs typeface="Trebuchet MS"/>
              </a:rPr>
              <a:t>lighting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B5CCD6"/>
                </a:solidFill>
                <a:latin typeface="Trebuchet MS"/>
                <a:cs typeface="Trebuchet MS"/>
              </a:rPr>
              <a:t>incense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B5CCD6"/>
                </a:solidFill>
                <a:latin typeface="Trebuchet MS"/>
                <a:cs typeface="Trebuchet MS"/>
              </a:rPr>
              <a:t>sticks</a:t>
            </a:r>
            <a:r>
              <a:rPr dirty="0" sz="2400" spc="-90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B5CCD6"/>
                </a:solidFill>
                <a:latin typeface="Trebuchet MS"/>
                <a:cs typeface="Trebuchet MS"/>
              </a:rPr>
              <a:t>near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B5CCD6"/>
                </a:solidFill>
                <a:latin typeface="Trebuchet MS"/>
                <a:cs typeface="Trebuchet MS"/>
              </a:rPr>
              <a:t>the</a:t>
            </a:r>
            <a:r>
              <a:rPr dirty="0" sz="2400" spc="-85">
                <a:solidFill>
                  <a:srgbClr val="B5CCD6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B5CCD6"/>
                </a:solidFill>
                <a:latin typeface="Trebuchet MS"/>
                <a:cs typeface="Trebuchet MS"/>
              </a:rPr>
              <a:t>node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6448" y="11"/>
            <a:ext cx="1833880" cy="1640839"/>
          </a:xfrm>
          <a:custGeom>
            <a:avLst/>
            <a:gdLst/>
            <a:ahLst/>
            <a:cxnLst/>
            <a:rect l="l" t="t" r="r" b="b"/>
            <a:pathLst>
              <a:path w="1833879" h="1640839">
                <a:moveTo>
                  <a:pt x="1735277" y="35636"/>
                </a:moveTo>
                <a:lnTo>
                  <a:pt x="1724228" y="0"/>
                </a:lnTo>
                <a:lnTo>
                  <a:pt x="1699628" y="0"/>
                </a:lnTo>
                <a:lnTo>
                  <a:pt x="1735277" y="35636"/>
                </a:lnTo>
                <a:close/>
              </a:path>
              <a:path w="1833879" h="1640839">
                <a:moveTo>
                  <a:pt x="1750822" y="1325880"/>
                </a:moveTo>
                <a:lnTo>
                  <a:pt x="424929" y="0"/>
                </a:lnTo>
                <a:lnTo>
                  <a:pt x="0" y="0"/>
                </a:lnTo>
                <a:lnTo>
                  <a:pt x="1640535" y="1640459"/>
                </a:lnTo>
                <a:lnTo>
                  <a:pt x="1654492" y="1607477"/>
                </a:lnTo>
                <a:lnTo>
                  <a:pt x="1680781" y="1541043"/>
                </a:lnTo>
                <a:lnTo>
                  <a:pt x="1706943" y="1468386"/>
                </a:lnTo>
                <a:lnTo>
                  <a:pt x="1727581" y="1405216"/>
                </a:lnTo>
                <a:lnTo>
                  <a:pt x="1739747" y="1364818"/>
                </a:lnTo>
                <a:lnTo>
                  <a:pt x="1750822" y="1325880"/>
                </a:lnTo>
                <a:close/>
              </a:path>
              <a:path w="1833879" h="1640839">
                <a:moveTo>
                  <a:pt x="1829574" y="838123"/>
                </a:moveTo>
                <a:lnTo>
                  <a:pt x="991450" y="0"/>
                </a:lnTo>
                <a:lnTo>
                  <a:pt x="566521" y="0"/>
                </a:lnTo>
                <a:lnTo>
                  <a:pt x="1778762" y="1212164"/>
                </a:lnTo>
                <a:lnTo>
                  <a:pt x="1788401" y="1165809"/>
                </a:lnTo>
                <a:lnTo>
                  <a:pt x="1797126" y="1119339"/>
                </a:lnTo>
                <a:lnTo>
                  <a:pt x="1804924" y="1072730"/>
                </a:lnTo>
                <a:lnTo>
                  <a:pt x="1811794" y="1025956"/>
                </a:lnTo>
                <a:lnTo>
                  <a:pt x="1817611" y="979182"/>
                </a:lnTo>
                <a:lnTo>
                  <a:pt x="1824659" y="908710"/>
                </a:lnTo>
                <a:lnTo>
                  <a:pt x="1829574" y="838123"/>
                </a:lnTo>
                <a:close/>
              </a:path>
              <a:path w="1833879" h="1640839">
                <a:moveTo>
                  <a:pt x="1833308" y="700189"/>
                </a:moveTo>
                <a:lnTo>
                  <a:pt x="1832508" y="647103"/>
                </a:lnTo>
                <a:lnTo>
                  <a:pt x="1830514" y="594042"/>
                </a:lnTo>
                <a:lnTo>
                  <a:pt x="1827339" y="541032"/>
                </a:lnTo>
                <a:lnTo>
                  <a:pt x="1822958" y="488099"/>
                </a:lnTo>
                <a:lnTo>
                  <a:pt x="1817395" y="435267"/>
                </a:lnTo>
                <a:lnTo>
                  <a:pt x="1810639" y="382536"/>
                </a:lnTo>
                <a:lnTo>
                  <a:pt x="1802688" y="329958"/>
                </a:lnTo>
                <a:lnTo>
                  <a:pt x="1793557" y="277533"/>
                </a:lnTo>
                <a:lnTo>
                  <a:pt x="1783245" y="225272"/>
                </a:lnTo>
                <a:lnTo>
                  <a:pt x="1557959" y="0"/>
                </a:lnTo>
                <a:lnTo>
                  <a:pt x="1133119" y="0"/>
                </a:lnTo>
                <a:lnTo>
                  <a:pt x="1833308" y="700189"/>
                </a:lnTo>
                <a:close/>
              </a:path>
            </a:pathLst>
          </a:custGeom>
          <a:solidFill>
            <a:srgbClr val="565656">
              <a:alpha val="6587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610965" cy="9792970"/>
            <a:chOff x="0" y="0"/>
            <a:chExt cx="16610965" cy="979297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3102610" cy="3051810"/>
            </a:xfrm>
            <a:custGeom>
              <a:avLst/>
              <a:gdLst/>
              <a:ahLst/>
              <a:cxnLst/>
              <a:rect l="l" t="t" r="r" b="b"/>
              <a:pathLst>
                <a:path w="3102610" h="3051810">
                  <a:moveTo>
                    <a:pt x="363715" y="2964726"/>
                  </a:moveTo>
                  <a:lnTo>
                    <a:pt x="0" y="2600960"/>
                  </a:lnTo>
                  <a:lnTo>
                    <a:pt x="0" y="2829344"/>
                  </a:lnTo>
                  <a:lnTo>
                    <a:pt x="39890" y="2847657"/>
                  </a:lnTo>
                  <a:lnTo>
                    <a:pt x="87541" y="2868307"/>
                  </a:lnTo>
                  <a:lnTo>
                    <a:pt x="135534" y="2887853"/>
                  </a:lnTo>
                  <a:lnTo>
                    <a:pt x="180365" y="2904947"/>
                  </a:lnTo>
                  <a:lnTo>
                    <a:pt x="225869" y="2921343"/>
                  </a:lnTo>
                  <a:lnTo>
                    <a:pt x="271589" y="2936786"/>
                  </a:lnTo>
                  <a:lnTo>
                    <a:pt x="317538" y="2951264"/>
                  </a:lnTo>
                  <a:lnTo>
                    <a:pt x="363715" y="2964726"/>
                  </a:lnTo>
                  <a:close/>
                </a:path>
                <a:path w="3102610" h="3051810">
                  <a:moveTo>
                    <a:pt x="1016812" y="3051187"/>
                  </a:moveTo>
                  <a:lnTo>
                    <a:pt x="704494" y="2738932"/>
                  </a:lnTo>
                  <a:lnTo>
                    <a:pt x="0" y="2034514"/>
                  </a:lnTo>
                  <a:lnTo>
                    <a:pt x="0" y="2459304"/>
                  </a:lnTo>
                  <a:lnTo>
                    <a:pt x="549376" y="3008693"/>
                  </a:lnTo>
                  <a:lnTo>
                    <a:pt x="603440" y="3018409"/>
                  </a:lnTo>
                  <a:lnTo>
                    <a:pt x="657720" y="3026867"/>
                  </a:lnTo>
                  <a:lnTo>
                    <a:pt x="705853" y="3033344"/>
                  </a:lnTo>
                  <a:lnTo>
                    <a:pt x="754100" y="3038843"/>
                  </a:lnTo>
                  <a:lnTo>
                    <a:pt x="802449" y="3043339"/>
                  </a:lnTo>
                  <a:lnTo>
                    <a:pt x="850874" y="3046831"/>
                  </a:lnTo>
                  <a:lnTo>
                    <a:pt x="899363" y="3049308"/>
                  </a:lnTo>
                  <a:lnTo>
                    <a:pt x="943406" y="3050692"/>
                  </a:lnTo>
                  <a:lnTo>
                    <a:pt x="972769" y="3051162"/>
                  </a:lnTo>
                  <a:lnTo>
                    <a:pt x="1016812" y="3051187"/>
                  </a:lnTo>
                  <a:close/>
                </a:path>
                <a:path w="3102610" h="3051810">
                  <a:moveTo>
                    <a:pt x="1523631" y="2991523"/>
                  </a:moveTo>
                  <a:lnTo>
                    <a:pt x="1007338" y="2475268"/>
                  </a:lnTo>
                  <a:lnTo>
                    <a:pt x="0" y="1467878"/>
                  </a:lnTo>
                  <a:lnTo>
                    <a:pt x="0" y="1892896"/>
                  </a:lnTo>
                  <a:lnTo>
                    <a:pt x="1153185" y="3046082"/>
                  </a:lnTo>
                  <a:lnTo>
                    <a:pt x="1176578" y="3044431"/>
                  </a:lnTo>
                  <a:lnTo>
                    <a:pt x="1223200" y="3040405"/>
                  </a:lnTo>
                  <a:lnTo>
                    <a:pt x="1269669" y="3035427"/>
                  </a:lnTo>
                  <a:lnTo>
                    <a:pt x="1316101" y="3029534"/>
                  </a:lnTo>
                  <a:lnTo>
                    <a:pt x="1362443" y="3022701"/>
                  </a:lnTo>
                  <a:lnTo>
                    <a:pt x="1420152" y="3012859"/>
                  </a:lnTo>
                  <a:lnTo>
                    <a:pt x="1489202" y="2999143"/>
                  </a:lnTo>
                  <a:lnTo>
                    <a:pt x="1523631" y="2991523"/>
                  </a:lnTo>
                  <a:close/>
                </a:path>
                <a:path w="3102610" h="3051810">
                  <a:moveTo>
                    <a:pt x="1948434" y="2849791"/>
                  </a:moveTo>
                  <a:lnTo>
                    <a:pt x="0" y="901446"/>
                  </a:lnTo>
                  <a:lnTo>
                    <a:pt x="0" y="1326248"/>
                  </a:lnTo>
                  <a:lnTo>
                    <a:pt x="1142974" y="2469223"/>
                  </a:lnTo>
                  <a:lnTo>
                    <a:pt x="1636268" y="2962592"/>
                  </a:lnTo>
                  <a:lnTo>
                    <a:pt x="1675968" y="2950984"/>
                  </a:lnTo>
                  <a:lnTo>
                    <a:pt x="1715490" y="2938678"/>
                  </a:lnTo>
                  <a:lnTo>
                    <a:pt x="1754809" y="2925648"/>
                  </a:lnTo>
                  <a:lnTo>
                    <a:pt x="1793925" y="2911906"/>
                  </a:lnTo>
                  <a:lnTo>
                    <a:pt x="1852206" y="2889961"/>
                  </a:lnTo>
                  <a:lnTo>
                    <a:pt x="1910029" y="2866402"/>
                  </a:lnTo>
                  <a:lnTo>
                    <a:pt x="1938820" y="2854020"/>
                  </a:lnTo>
                  <a:lnTo>
                    <a:pt x="1948434" y="2849791"/>
                  </a:lnTo>
                  <a:close/>
                </a:path>
                <a:path w="3102610" h="3051810">
                  <a:moveTo>
                    <a:pt x="2312454" y="2647238"/>
                  </a:moveTo>
                  <a:lnTo>
                    <a:pt x="2103843" y="2438590"/>
                  </a:lnTo>
                  <a:lnTo>
                    <a:pt x="0" y="334695"/>
                  </a:lnTo>
                  <a:lnTo>
                    <a:pt x="0" y="759701"/>
                  </a:lnTo>
                  <a:lnTo>
                    <a:pt x="2044814" y="2804426"/>
                  </a:lnTo>
                  <a:lnTo>
                    <a:pt x="2087676" y="2782405"/>
                  </a:lnTo>
                  <a:lnTo>
                    <a:pt x="2130171" y="2759443"/>
                  </a:lnTo>
                  <a:lnTo>
                    <a:pt x="2172284" y="2735542"/>
                  </a:lnTo>
                  <a:lnTo>
                    <a:pt x="2213978" y="2710700"/>
                  </a:lnTo>
                  <a:lnTo>
                    <a:pt x="2247150" y="2690139"/>
                  </a:lnTo>
                  <a:lnTo>
                    <a:pt x="2279878" y="2668994"/>
                  </a:lnTo>
                  <a:lnTo>
                    <a:pt x="2304351" y="2652725"/>
                  </a:lnTo>
                  <a:lnTo>
                    <a:pt x="2312454" y="2647238"/>
                  </a:lnTo>
                  <a:close/>
                </a:path>
                <a:path w="3102610" h="3051810">
                  <a:moveTo>
                    <a:pt x="2624696" y="2392997"/>
                  </a:moveTo>
                  <a:lnTo>
                    <a:pt x="231698" y="0"/>
                  </a:lnTo>
                  <a:lnTo>
                    <a:pt x="0" y="0"/>
                  </a:lnTo>
                  <a:lnTo>
                    <a:pt x="0" y="193154"/>
                  </a:lnTo>
                  <a:lnTo>
                    <a:pt x="2395169" y="2588323"/>
                  </a:lnTo>
                  <a:lnTo>
                    <a:pt x="2454300" y="2542705"/>
                  </a:lnTo>
                  <a:lnTo>
                    <a:pt x="2512326" y="2494940"/>
                  </a:lnTo>
                  <a:lnTo>
                    <a:pt x="2555049" y="2457716"/>
                  </a:lnTo>
                  <a:lnTo>
                    <a:pt x="2597124" y="2419286"/>
                  </a:lnTo>
                  <a:lnTo>
                    <a:pt x="2624696" y="2392997"/>
                  </a:lnTo>
                  <a:close/>
                </a:path>
                <a:path w="3102610" h="3051810">
                  <a:moveTo>
                    <a:pt x="2888907" y="2090547"/>
                  </a:moveTo>
                  <a:lnTo>
                    <a:pt x="798258" y="0"/>
                  </a:lnTo>
                  <a:lnTo>
                    <a:pt x="373354" y="0"/>
                  </a:lnTo>
                  <a:lnTo>
                    <a:pt x="2287714" y="1914359"/>
                  </a:lnTo>
                  <a:lnTo>
                    <a:pt x="2695384" y="2322004"/>
                  </a:lnTo>
                  <a:lnTo>
                    <a:pt x="2708465" y="2308098"/>
                  </a:lnTo>
                  <a:lnTo>
                    <a:pt x="2734284" y="2280069"/>
                  </a:lnTo>
                  <a:lnTo>
                    <a:pt x="2784233" y="2223084"/>
                  </a:lnTo>
                  <a:lnTo>
                    <a:pt x="2820327" y="2179548"/>
                  </a:lnTo>
                  <a:lnTo>
                    <a:pt x="2855226" y="2135365"/>
                  </a:lnTo>
                  <a:lnTo>
                    <a:pt x="2888907" y="2090547"/>
                  </a:lnTo>
                  <a:close/>
                </a:path>
                <a:path w="3102610" h="3051810">
                  <a:moveTo>
                    <a:pt x="3102152" y="1737360"/>
                  </a:moveTo>
                  <a:lnTo>
                    <a:pt x="1364881" y="0"/>
                  </a:lnTo>
                  <a:lnTo>
                    <a:pt x="939977" y="0"/>
                  </a:lnTo>
                  <a:lnTo>
                    <a:pt x="2947035" y="2007158"/>
                  </a:lnTo>
                  <a:lnTo>
                    <a:pt x="2975572" y="1963343"/>
                  </a:lnTo>
                  <a:lnTo>
                    <a:pt x="3003054" y="1919046"/>
                  </a:lnTo>
                  <a:lnTo>
                    <a:pt x="3029470" y="1874278"/>
                  </a:lnTo>
                  <a:lnTo>
                    <a:pt x="3054794" y="1829066"/>
                  </a:lnTo>
                  <a:lnTo>
                    <a:pt x="3079026" y="1783422"/>
                  </a:lnTo>
                  <a:lnTo>
                    <a:pt x="3102152" y="1737360"/>
                  </a:lnTo>
                  <a:close/>
                </a:path>
              </a:pathLst>
            </a:custGeom>
            <a:solidFill>
              <a:srgbClr val="565656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153795" cy="1026794"/>
            </a:xfrm>
            <a:custGeom>
              <a:avLst/>
              <a:gdLst/>
              <a:ahLst/>
              <a:cxnLst/>
              <a:rect l="l" t="t" r="r" b="b"/>
              <a:pathLst>
                <a:path w="1153795" h="1026794">
                  <a:moveTo>
                    <a:pt x="231749" y="991438"/>
                  </a:moveTo>
                  <a:lnTo>
                    <a:pt x="0" y="759688"/>
                  </a:lnTo>
                  <a:lnTo>
                    <a:pt x="0" y="901357"/>
                  </a:lnTo>
                  <a:lnTo>
                    <a:pt x="125349" y="1026706"/>
                  </a:lnTo>
                  <a:lnTo>
                    <a:pt x="152247" y="1018527"/>
                  </a:lnTo>
                  <a:lnTo>
                    <a:pt x="178943" y="1009916"/>
                  </a:lnTo>
                  <a:lnTo>
                    <a:pt x="205435" y="1000887"/>
                  </a:lnTo>
                  <a:lnTo>
                    <a:pt x="231749" y="991438"/>
                  </a:lnTo>
                  <a:close/>
                </a:path>
                <a:path w="1153795" h="1026794">
                  <a:moveTo>
                    <a:pt x="606602" y="799719"/>
                  </a:moveTo>
                  <a:lnTo>
                    <a:pt x="0" y="193103"/>
                  </a:lnTo>
                  <a:lnTo>
                    <a:pt x="0" y="334772"/>
                  </a:lnTo>
                  <a:lnTo>
                    <a:pt x="519772" y="854557"/>
                  </a:lnTo>
                  <a:lnTo>
                    <a:pt x="541769" y="841298"/>
                  </a:lnTo>
                  <a:lnTo>
                    <a:pt x="563575" y="827747"/>
                  </a:lnTo>
                  <a:lnTo>
                    <a:pt x="585190" y="813892"/>
                  </a:lnTo>
                  <a:lnTo>
                    <a:pt x="606602" y="799719"/>
                  </a:lnTo>
                  <a:close/>
                </a:path>
                <a:path w="1153795" h="1026794">
                  <a:moveTo>
                    <a:pt x="912266" y="538949"/>
                  </a:moveTo>
                  <a:lnTo>
                    <a:pt x="373316" y="0"/>
                  </a:lnTo>
                  <a:lnTo>
                    <a:pt x="231800" y="0"/>
                  </a:lnTo>
                  <a:lnTo>
                    <a:pt x="842035" y="610222"/>
                  </a:lnTo>
                  <a:lnTo>
                    <a:pt x="859967" y="592810"/>
                  </a:lnTo>
                  <a:lnTo>
                    <a:pt x="877658" y="575094"/>
                  </a:lnTo>
                  <a:lnTo>
                    <a:pt x="895096" y="557123"/>
                  </a:lnTo>
                  <a:lnTo>
                    <a:pt x="912266" y="538949"/>
                  </a:lnTo>
                  <a:close/>
                </a:path>
                <a:path w="1153795" h="1026794">
                  <a:moveTo>
                    <a:pt x="1153439" y="213474"/>
                  </a:moveTo>
                  <a:lnTo>
                    <a:pt x="939952" y="0"/>
                  </a:lnTo>
                  <a:lnTo>
                    <a:pt x="798283" y="0"/>
                  </a:lnTo>
                  <a:lnTo>
                    <a:pt x="1099337" y="301040"/>
                  </a:lnTo>
                  <a:lnTo>
                    <a:pt x="1113320" y="279527"/>
                  </a:lnTo>
                  <a:lnTo>
                    <a:pt x="1126998" y="257759"/>
                  </a:lnTo>
                  <a:lnTo>
                    <a:pt x="1140383" y="235750"/>
                  </a:lnTo>
                  <a:lnTo>
                    <a:pt x="1153439" y="213474"/>
                  </a:lnTo>
                  <a:close/>
                </a:path>
              </a:pathLst>
            </a:custGeom>
            <a:solidFill>
              <a:srgbClr val="FBBE00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650" y="1762809"/>
              <a:ext cx="14935199" cy="8029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1750" y="387663"/>
            <a:ext cx="4872990" cy="1010919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450" spc="40">
                <a:solidFill>
                  <a:srgbClr val="FBBE00"/>
                </a:solidFill>
                <a:latin typeface="Tahoma"/>
                <a:cs typeface="Tahoma"/>
              </a:rPr>
              <a:t>Scatter</a:t>
            </a:r>
            <a:r>
              <a:rPr dirty="0" sz="6450" spc="-204">
                <a:solidFill>
                  <a:srgbClr val="FBBE00"/>
                </a:solidFill>
                <a:latin typeface="Tahoma"/>
                <a:cs typeface="Tahoma"/>
              </a:rPr>
              <a:t> </a:t>
            </a:r>
            <a:r>
              <a:rPr dirty="0" sz="6450" spc="-30">
                <a:solidFill>
                  <a:srgbClr val="FBBE00"/>
                </a:solidFill>
                <a:latin typeface="Tahoma"/>
                <a:cs typeface="Tahoma"/>
              </a:rPr>
              <a:t>Plot</a:t>
            </a:r>
            <a:endParaRPr sz="6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E6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11" y="2296766"/>
            <a:ext cx="7448550" cy="4362450"/>
          </a:xfrm>
          <a:custGeom>
            <a:avLst/>
            <a:gdLst/>
            <a:ahLst/>
            <a:cxnLst/>
            <a:rect l="l" t="t" r="r" b="b"/>
            <a:pathLst>
              <a:path w="7448550" h="4362450">
                <a:moveTo>
                  <a:pt x="7314035" y="4362449"/>
                </a:moveTo>
                <a:lnTo>
                  <a:pt x="134490" y="4362449"/>
                </a:lnTo>
                <a:lnTo>
                  <a:pt x="92046" y="4355569"/>
                </a:lnTo>
                <a:lnTo>
                  <a:pt x="55135" y="4336423"/>
                </a:lnTo>
                <a:lnTo>
                  <a:pt x="25997" y="4307253"/>
                </a:lnTo>
                <a:lnTo>
                  <a:pt x="6872" y="4270302"/>
                </a:lnTo>
                <a:lnTo>
                  <a:pt x="0" y="4227812"/>
                </a:lnTo>
                <a:lnTo>
                  <a:pt x="0" y="134637"/>
                </a:lnTo>
                <a:lnTo>
                  <a:pt x="6872" y="92146"/>
                </a:lnTo>
                <a:lnTo>
                  <a:pt x="25997" y="55195"/>
                </a:lnTo>
                <a:lnTo>
                  <a:pt x="55135" y="26026"/>
                </a:lnTo>
                <a:lnTo>
                  <a:pt x="92046" y="6880"/>
                </a:lnTo>
                <a:lnTo>
                  <a:pt x="134490" y="0"/>
                </a:lnTo>
                <a:lnTo>
                  <a:pt x="7314035" y="0"/>
                </a:lnTo>
                <a:lnTo>
                  <a:pt x="7356479" y="6880"/>
                </a:lnTo>
                <a:lnTo>
                  <a:pt x="7393390" y="26026"/>
                </a:lnTo>
                <a:lnTo>
                  <a:pt x="7422527" y="55195"/>
                </a:lnTo>
                <a:lnTo>
                  <a:pt x="7441652" y="92146"/>
                </a:lnTo>
                <a:lnTo>
                  <a:pt x="7448525" y="134637"/>
                </a:lnTo>
                <a:lnTo>
                  <a:pt x="7448525" y="4227812"/>
                </a:lnTo>
                <a:lnTo>
                  <a:pt x="7441652" y="4270302"/>
                </a:lnTo>
                <a:lnTo>
                  <a:pt x="7422527" y="4307253"/>
                </a:lnTo>
                <a:lnTo>
                  <a:pt x="7393390" y="4336423"/>
                </a:lnTo>
                <a:lnTo>
                  <a:pt x="7356479" y="4355569"/>
                </a:lnTo>
                <a:lnTo>
                  <a:pt x="7314035" y="436244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4840" y="7105832"/>
            <a:ext cx="8858250" cy="2943225"/>
          </a:xfrm>
          <a:custGeom>
            <a:avLst/>
            <a:gdLst/>
            <a:ahLst/>
            <a:cxnLst/>
            <a:rect l="l" t="t" r="r" b="b"/>
            <a:pathLst>
              <a:path w="8858250" h="2943225">
                <a:moveTo>
                  <a:pt x="8723677" y="2943225"/>
                </a:moveTo>
                <a:lnTo>
                  <a:pt x="134525" y="2943225"/>
                </a:lnTo>
                <a:lnTo>
                  <a:pt x="92070" y="2936356"/>
                </a:lnTo>
                <a:lnTo>
                  <a:pt x="55149" y="2917242"/>
                </a:lnTo>
                <a:lnTo>
                  <a:pt x="26004" y="2888121"/>
                </a:lnTo>
                <a:lnTo>
                  <a:pt x="6874" y="2851232"/>
                </a:lnTo>
                <a:lnTo>
                  <a:pt x="0" y="2808813"/>
                </a:lnTo>
                <a:lnTo>
                  <a:pt x="0" y="134412"/>
                </a:lnTo>
                <a:lnTo>
                  <a:pt x="6874" y="91992"/>
                </a:lnTo>
                <a:lnTo>
                  <a:pt x="26004" y="55103"/>
                </a:lnTo>
                <a:lnTo>
                  <a:pt x="55149" y="25982"/>
                </a:lnTo>
                <a:lnTo>
                  <a:pt x="92070" y="6868"/>
                </a:lnTo>
                <a:lnTo>
                  <a:pt x="134525" y="0"/>
                </a:lnTo>
                <a:lnTo>
                  <a:pt x="8723677" y="0"/>
                </a:lnTo>
                <a:lnTo>
                  <a:pt x="8766132" y="6868"/>
                </a:lnTo>
                <a:lnTo>
                  <a:pt x="8803052" y="25982"/>
                </a:lnTo>
                <a:lnTo>
                  <a:pt x="8832197" y="55103"/>
                </a:lnTo>
                <a:lnTo>
                  <a:pt x="8851328" y="91992"/>
                </a:lnTo>
                <a:lnTo>
                  <a:pt x="8858202" y="134412"/>
                </a:lnTo>
                <a:lnTo>
                  <a:pt x="8858202" y="2808813"/>
                </a:lnTo>
                <a:lnTo>
                  <a:pt x="8851328" y="2851232"/>
                </a:lnTo>
                <a:lnTo>
                  <a:pt x="8832197" y="2888121"/>
                </a:lnTo>
                <a:lnTo>
                  <a:pt x="8803052" y="2917242"/>
                </a:lnTo>
                <a:lnTo>
                  <a:pt x="8766132" y="2936356"/>
                </a:lnTo>
                <a:lnTo>
                  <a:pt x="8723677" y="2943225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70923" y="2296766"/>
            <a:ext cx="7286625" cy="4362450"/>
          </a:xfrm>
          <a:custGeom>
            <a:avLst/>
            <a:gdLst/>
            <a:ahLst/>
            <a:cxnLst/>
            <a:rect l="l" t="t" r="r" b="b"/>
            <a:pathLst>
              <a:path w="7286625" h="4362450">
                <a:moveTo>
                  <a:pt x="7152088" y="4362449"/>
                </a:moveTo>
                <a:lnTo>
                  <a:pt x="134524" y="4362449"/>
                </a:lnTo>
                <a:lnTo>
                  <a:pt x="92069" y="4355569"/>
                </a:lnTo>
                <a:lnTo>
                  <a:pt x="55149" y="4336423"/>
                </a:lnTo>
                <a:lnTo>
                  <a:pt x="26004" y="4307253"/>
                </a:lnTo>
                <a:lnTo>
                  <a:pt x="6874" y="4270302"/>
                </a:lnTo>
                <a:lnTo>
                  <a:pt x="0" y="4227812"/>
                </a:lnTo>
                <a:lnTo>
                  <a:pt x="0" y="134637"/>
                </a:lnTo>
                <a:lnTo>
                  <a:pt x="6874" y="92146"/>
                </a:lnTo>
                <a:lnTo>
                  <a:pt x="26004" y="55195"/>
                </a:lnTo>
                <a:lnTo>
                  <a:pt x="55149" y="26026"/>
                </a:lnTo>
                <a:lnTo>
                  <a:pt x="92069" y="6880"/>
                </a:lnTo>
                <a:lnTo>
                  <a:pt x="134524" y="0"/>
                </a:lnTo>
                <a:lnTo>
                  <a:pt x="7152088" y="0"/>
                </a:lnTo>
                <a:lnTo>
                  <a:pt x="7194542" y="6880"/>
                </a:lnTo>
                <a:lnTo>
                  <a:pt x="7231462" y="26026"/>
                </a:lnTo>
                <a:lnTo>
                  <a:pt x="7260607" y="55195"/>
                </a:lnTo>
                <a:lnTo>
                  <a:pt x="7279737" y="92146"/>
                </a:lnTo>
                <a:lnTo>
                  <a:pt x="7286612" y="134637"/>
                </a:lnTo>
                <a:lnTo>
                  <a:pt x="7286612" y="4227812"/>
                </a:lnTo>
                <a:lnTo>
                  <a:pt x="7279737" y="4270302"/>
                </a:lnTo>
                <a:lnTo>
                  <a:pt x="7260607" y="4307253"/>
                </a:lnTo>
                <a:lnTo>
                  <a:pt x="7231462" y="4336423"/>
                </a:lnTo>
                <a:lnTo>
                  <a:pt x="7194542" y="4355569"/>
                </a:lnTo>
                <a:lnTo>
                  <a:pt x="7152088" y="436244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1051" y="6995837"/>
            <a:ext cx="3057524" cy="3057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30132" y="759051"/>
            <a:ext cx="115214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0">
                <a:solidFill>
                  <a:srgbClr val="000000"/>
                </a:solidFill>
                <a:latin typeface="Tahoma"/>
                <a:cs typeface="Tahoma"/>
              </a:rPr>
              <a:t>Features</a:t>
            </a:r>
            <a:r>
              <a:rPr dirty="0" sz="8000" spc="-21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8000" spc="35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dirty="0" sz="8000" spc="-21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8000" spc="-45">
                <a:solidFill>
                  <a:srgbClr val="000000"/>
                </a:solidFill>
                <a:latin typeface="Tahoma"/>
                <a:cs typeface="Tahoma"/>
              </a:rPr>
              <a:t>Dashboard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39449" y="2404023"/>
            <a:ext cx="13512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40" b="1">
                <a:solidFill>
                  <a:srgbClr val="FFBD58"/>
                </a:solidFill>
                <a:latin typeface="Trebuchet MS"/>
                <a:cs typeface="Trebuchet MS"/>
              </a:rPr>
              <a:t>A</a:t>
            </a:r>
            <a:r>
              <a:rPr dirty="0" sz="3600" spc="-130" b="1">
                <a:solidFill>
                  <a:srgbClr val="FFBD58"/>
                </a:solidFill>
                <a:latin typeface="Trebuchet MS"/>
                <a:cs typeface="Trebuchet MS"/>
              </a:rPr>
              <a:t>l</a:t>
            </a:r>
            <a:r>
              <a:rPr dirty="0" sz="3600" spc="80" b="1">
                <a:solidFill>
                  <a:srgbClr val="FFBD58"/>
                </a:solidFill>
                <a:latin typeface="Trebuchet MS"/>
                <a:cs typeface="Trebuchet MS"/>
              </a:rPr>
              <a:t>e</a:t>
            </a:r>
            <a:r>
              <a:rPr dirty="0" sz="3600" spc="-114" b="1">
                <a:solidFill>
                  <a:srgbClr val="FFBD58"/>
                </a:solidFill>
                <a:latin typeface="Trebuchet MS"/>
                <a:cs typeface="Trebuchet MS"/>
              </a:rPr>
              <a:t>r</a:t>
            </a:r>
            <a:r>
              <a:rPr dirty="0" sz="3600" spc="85" b="1">
                <a:solidFill>
                  <a:srgbClr val="FFBD58"/>
                </a:solidFill>
                <a:latin typeface="Trebuchet MS"/>
                <a:cs typeface="Trebuchet MS"/>
              </a:rPr>
              <a:t>t</a:t>
            </a:r>
            <a:r>
              <a:rPr dirty="0" sz="3600" spc="335" b="1">
                <a:solidFill>
                  <a:srgbClr val="FFBD58"/>
                </a:solidFill>
                <a:latin typeface="Trebuchet MS"/>
                <a:cs typeface="Trebuchet MS"/>
              </a:rPr>
              <a:t>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67832" y="3635619"/>
            <a:ext cx="6365875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dirty="0" sz="3200" spc="120">
                <a:solidFill>
                  <a:srgbClr val="FFE6BE"/>
                </a:solidFill>
                <a:latin typeface="Trebuchet MS"/>
                <a:cs typeface="Trebuchet MS"/>
              </a:rPr>
              <a:t>Users </a:t>
            </a:r>
            <a:r>
              <a:rPr dirty="0" sz="3200" spc="130">
                <a:solidFill>
                  <a:srgbClr val="FFE6BE"/>
                </a:solidFill>
                <a:latin typeface="Trebuchet MS"/>
                <a:cs typeface="Trebuchet MS"/>
              </a:rPr>
              <a:t>subscribe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to </a:t>
            </a:r>
            <a:r>
              <a:rPr dirty="0" sz="3200" spc="65">
                <a:solidFill>
                  <a:srgbClr val="FFE6BE"/>
                </a:solidFill>
                <a:latin typeface="Trebuchet MS"/>
                <a:cs typeface="Trebuchet MS"/>
              </a:rPr>
              <a:t>E-mail </a:t>
            </a:r>
            <a:r>
              <a:rPr dirty="0" sz="3200" spc="5">
                <a:solidFill>
                  <a:srgbClr val="FFE6BE"/>
                </a:solidFill>
                <a:latin typeface="Trebuchet MS"/>
                <a:cs typeface="Trebuchet MS"/>
              </a:rPr>
              <a:t>alerts </a:t>
            </a:r>
            <a:r>
              <a:rPr dirty="0" sz="3200" spc="1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to</a:t>
            </a:r>
            <a:r>
              <a:rPr dirty="0" sz="3200" spc="-13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FFE6BE"/>
                </a:solidFill>
                <a:latin typeface="Trebuchet MS"/>
                <a:cs typeface="Trebuchet MS"/>
              </a:rPr>
              <a:t>get</a:t>
            </a:r>
            <a:r>
              <a:rPr dirty="0" sz="3200" spc="-13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E6BE"/>
                </a:solidFill>
                <a:latin typeface="Trebuchet MS"/>
                <a:cs typeface="Trebuchet MS"/>
              </a:rPr>
              <a:t>notified</a:t>
            </a:r>
            <a:r>
              <a:rPr dirty="0" sz="3200" spc="-13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E6BE"/>
                </a:solidFill>
                <a:latin typeface="Trebuchet MS"/>
                <a:cs typeface="Trebuchet MS"/>
              </a:rPr>
              <a:t>when</a:t>
            </a:r>
            <a:r>
              <a:rPr dirty="0" sz="3200" spc="-13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E6BE"/>
                </a:solidFill>
                <a:latin typeface="Trebuchet MS"/>
                <a:cs typeface="Trebuchet MS"/>
              </a:rPr>
              <a:t>air</a:t>
            </a:r>
            <a:r>
              <a:rPr dirty="0" sz="3200" spc="-13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E6BE"/>
                </a:solidFill>
                <a:latin typeface="Trebuchet MS"/>
                <a:cs typeface="Trebuchet MS"/>
              </a:rPr>
              <a:t>pollutants </a:t>
            </a:r>
            <a:r>
              <a:rPr dirty="0" sz="3200" spc="-944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E6BE"/>
                </a:solidFill>
                <a:latin typeface="Trebuchet MS"/>
                <a:cs typeface="Trebuchet MS"/>
              </a:rPr>
              <a:t>rise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to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E6BE"/>
                </a:solidFill>
                <a:latin typeface="Trebuchet MS"/>
                <a:cs typeface="Trebuchet MS"/>
              </a:rPr>
              <a:t>hazardous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20">
                <a:solidFill>
                  <a:srgbClr val="FFE6BE"/>
                </a:solidFill>
                <a:latin typeface="Trebuchet MS"/>
                <a:cs typeface="Trebuchet MS"/>
              </a:rPr>
              <a:t>amounts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8558" y="2216042"/>
            <a:ext cx="6244590" cy="4036060"/>
          </a:xfrm>
          <a:prstGeom prst="rect">
            <a:avLst/>
          </a:prstGeom>
        </p:spPr>
        <p:txBody>
          <a:bodyPr wrap="square" lIns="0" tIns="200660" rIns="0" bIns="0" rtlCol="0" vert="horz">
            <a:spAutoFit/>
          </a:bodyPr>
          <a:lstStyle/>
          <a:p>
            <a:pPr marL="2655570">
              <a:lnSpc>
                <a:spcPct val="100000"/>
              </a:lnSpc>
              <a:spcBef>
                <a:spcPts val="1580"/>
              </a:spcBef>
            </a:pPr>
            <a:r>
              <a:rPr dirty="0" sz="3600" spc="10" b="1">
                <a:solidFill>
                  <a:srgbClr val="FFBD58"/>
                </a:solidFill>
                <a:latin typeface="Trebuchet MS"/>
                <a:cs typeface="Trebuchet MS"/>
              </a:rPr>
              <a:t>Live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07400"/>
              </a:lnSpc>
              <a:spcBef>
                <a:spcPts val="1030"/>
              </a:spcBef>
            </a:pP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Displays </a:t>
            </a:r>
            <a:r>
              <a:rPr dirty="0" sz="3200" spc="35">
                <a:solidFill>
                  <a:srgbClr val="FFE6BE"/>
                </a:solidFill>
                <a:latin typeface="Trebuchet MS"/>
                <a:cs typeface="Trebuchet MS"/>
              </a:rPr>
              <a:t>the </a:t>
            </a:r>
            <a:r>
              <a:rPr dirty="0" sz="3200" spc="15">
                <a:solidFill>
                  <a:srgbClr val="FFE6BE"/>
                </a:solidFill>
                <a:latin typeface="Trebuchet MS"/>
                <a:cs typeface="Trebuchet MS"/>
              </a:rPr>
              <a:t>latest </a:t>
            </a:r>
            <a:r>
              <a:rPr dirty="0" sz="3200" spc="140">
                <a:solidFill>
                  <a:srgbClr val="FFE6BE"/>
                </a:solidFill>
                <a:latin typeface="Trebuchet MS"/>
                <a:cs typeface="Trebuchet MS"/>
              </a:rPr>
              <a:t>sensor-wise </a:t>
            </a:r>
            <a:r>
              <a:rPr dirty="0" sz="3200" spc="14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data </a:t>
            </a:r>
            <a:r>
              <a:rPr dirty="0" sz="3200" spc="-20">
                <a:solidFill>
                  <a:srgbClr val="FFE6BE"/>
                </a:solidFill>
                <a:latin typeface="Trebuchet MS"/>
                <a:cs typeface="Trebuchet MS"/>
              </a:rPr>
              <a:t>with </a:t>
            </a:r>
            <a:r>
              <a:rPr dirty="0" sz="3200" spc="55">
                <a:solidFill>
                  <a:srgbClr val="FFE6BE"/>
                </a:solidFill>
                <a:latin typeface="Trebuchet MS"/>
                <a:cs typeface="Trebuchet MS"/>
              </a:rPr>
              <a:t>appropriate colour </a:t>
            </a:r>
            <a:r>
              <a:rPr dirty="0" sz="3200" spc="6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coding </a:t>
            </a:r>
            <a:r>
              <a:rPr dirty="0" sz="3200" spc="30">
                <a:solidFill>
                  <a:srgbClr val="FFE6BE"/>
                </a:solidFill>
                <a:latin typeface="Trebuchet MS"/>
                <a:cs typeface="Trebuchet MS"/>
              </a:rPr>
              <a:t>where </a:t>
            </a:r>
            <a:r>
              <a:rPr dirty="0" sz="3200" spc="-10" b="1">
                <a:solidFill>
                  <a:srgbClr val="00FF00"/>
                </a:solidFill>
                <a:latin typeface="Trebuchet MS"/>
                <a:cs typeface="Trebuchet MS"/>
              </a:rPr>
              <a:t>GREEN</a:t>
            </a:r>
            <a:r>
              <a:rPr dirty="0" sz="3200" spc="-10">
                <a:solidFill>
                  <a:srgbClr val="FFE6BE"/>
                </a:solidFill>
                <a:latin typeface="Trebuchet MS"/>
                <a:cs typeface="Trebuchet MS"/>
              </a:rPr>
              <a:t>, </a:t>
            </a:r>
            <a:r>
              <a:rPr dirty="0" sz="3200" spc="170" b="1">
                <a:solidFill>
                  <a:srgbClr val="F56E1A"/>
                </a:solidFill>
                <a:latin typeface="Trebuchet MS"/>
                <a:cs typeface="Trebuchet MS"/>
              </a:rPr>
              <a:t>ORANGE </a:t>
            </a:r>
            <a:r>
              <a:rPr dirty="0" sz="3200" spc="175" b="1">
                <a:solidFill>
                  <a:srgbClr val="F56E1A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and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90" b="1">
                <a:solidFill>
                  <a:srgbClr val="FF5757"/>
                </a:solidFill>
                <a:latin typeface="Trebuchet MS"/>
                <a:cs typeface="Trebuchet MS"/>
              </a:rPr>
              <a:t>RED</a:t>
            </a:r>
            <a:r>
              <a:rPr dirty="0" sz="3200" spc="-125" b="1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E6BE"/>
                </a:solidFill>
                <a:latin typeface="Trebuchet MS"/>
                <a:cs typeface="Trebuchet MS"/>
              </a:rPr>
              <a:t>are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65">
                <a:solidFill>
                  <a:srgbClr val="FFE6BE"/>
                </a:solidFill>
                <a:latin typeface="Trebuchet MS"/>
                <a:cs typeface="Trebuchet MS"/>
              </a:rPr>
              <a:t>used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to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45">
                <a:solidFill>
                  <a:srgbClr val="FFE6BE"/>
                </a:solidFill>
                <a:latin typeface="Trebuchet MS"/>
                <a:cs typeface="Trebuchet MS"/>
              </a:rPr>
              <a:t>show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E6BE"/>
                </a:solidFill>
                <a:latin typeface="Trebuchet MS"/>
                <a:cs typeface="Trebuchet MS"/>
              </a:rPr>
              <a:t>values </a:t>
            </a:r>
            <a:r>
              <a:rPr dirty="0" sz="3200" spc="-95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E6BE"/>
                </a:solidFill>
                <a:latin typeface="Trebuchet MS"/>
                <a:cs typeface="Trebuchet MS"/>
              </a:rPr>
              <a:t>that are </a:t>
            </a:r>
            <a:r>
              <a:rPr dirty="0" sz="3200" spc="-40">
                <a:solidFill>
                  <a:srgbClr val="FFE6BE"/>
                </a:solidFill>
                <a:latin typeface="Trebuchet MS"/>
                <a:cs typeface="Trebuchet MS"/>
              </a:rPr>
              <a:t>in </a:t>
            </a:r>
            <a:r>
              <a:rPr dirty="0" sz="3200" spc="-65">
                <a:solidFill>
                  <a:srgbClr val="FFE6BE"/>
                </a:solidFill>
                <a:latin typeface="Trebuchet MS"/>
                <a:cs typeface="Trebuchet MS"/>
              </a:rPr>
              <a:t>safe, </a:t>
            </a:r>
            <a:r>
              <a:rPr dirty="0" sz="3200" spc="80">
                <a:solidFill>
                  <a:srgbClr val="FFE6BE"/>
                </a:solidFill>
                <a:latin typeface="Trebuchet MS"/>
                <a:cs typeface="Trebuchet MS"/>
              </a:rPr>
              <a:t>moderate </a:t>
            </a: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and </a:t>
            </a:r>
            <a:r>
              <a:rPr dirty="0" sz="3200" spc="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E6BE"/>
                </a:solidFill>
                <a:latin typeface="Trebuchet MS"/>
                <a:cs typeface="Trebuchet MS"/>
              </a:rPr>
              <a:t>hazardous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E6BE"/>
                </a:solidFill>
                <a:latin typeface="Trebuchet MS"/>
                <a:cs typeface="Trebuchet MS"/>
              </a:rPr>
              <a:t>levels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E6BE"/>
                </a:solidFill>
                <a:latin typeface="Trebuchet MS"/>
                <a:cs typeface="Trebuchet MS"/>
              </a:rPr>
              <a:t>respectively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9656" y="7174869"/>
            <a:ext cx="5942330" cy="263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7745">
              <a:lnSpc>
                <a:spcPct val="100000"/>
              </a:lnSpc>
              <a:spcBef>
                <a:spcPts val="100"/>
              </a:spcBef>
            </a:pPr>
            <a:r>
              <a:rPr dirty="0" sz="3600" spc="175" b="1">
                <a:solidFill>
                  <a:srgbClr val="FFBD58"/>
                </a:solidFill>
                <a:latin typeface="Trebuchet MS"/>
                <a:cs typeface="Trebuchet MS"/>
              </a:rPr>
              <a:t>Graphs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Displays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readings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FFE6BE"/>
                </a:solidFill>
                <a:latin typeface="Trebuchet MS"/>
                <a:cs typeface="Trebuchet MS"/>
              </a:rPr>
              <a:t>versus</a:t>
            </a:r>
            <a:r>
              <a:rPr dirty="0" sz="3200" spc="-13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20">
                <a:solidFill>
                  <a:srgbClr val="FFE6BE"/>
                </a:solidFill>
                <a:latin typeface="Trebuchet MS"/>
                <a:cs typeface="Trebuchet MS"/>
              </a:rPr>
              <a:t>time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07400"/>
              </a:lnSpc>
            </a:pPr>
            <a:r>
              <a:rPr dirty="0" sz="3200" spc="114">
                <a:solidFill>
                  <a:srgbClr val="FFE6BE"/>
                </a:solidFill>
                <a:latin typeface="Trebuchet MS"/>
                <a:cs typeface="Trebuchet MS"/>
              </a:rPr>
              <a:t>graphs </a:t>
            </a:r>
            <a:r>
              <a:rPr dirty="0" sz="3200" spc="-15">
                <a:solidFill>
                  <a:srgbClr val="FFE6BE"/>
                </a:solidFill>
                <a:latin typeface="Trebuchet MS"/>
                <a:cs typeface="Trebuchet MS"/>
              </a:rPr>
              <a:t>for </a:t>
            </a:r>
            <a:r>
              <a:rPr dirty="0" sz="3200" spc="-10">
                <a:solidFill>
                  <a:srgbClr val="FFE6BE"/>
                </a:solidFill>
                <a:latin typeface="Trebuchet MS"/>
                <a:cs typeface="Trebuchet MS"/>
              </a:rPr>
              <a:t>different </a:t>
            </a:r>
            <a:r>
              <a:rPr dirty="0" sz="3200" spc="-65">
                <a:solidFill>
                  <a:srgbClr val="FFE6BE"/>
                </a:solidFill>
                <a:latin typeface="Trebuchet MS"/>
                <a:cs typeface="Trebuchet MS"/>
              </a:rPr>
              <a:t>air </a:t>
            </a:r>
            <a:r>
              <a:rPr dirty="0" sz="3200" spc="-6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220">
                <a:solidFill>
                  <a:srgbClr val="FFE6BE"/>
                </a:solidFill>
                <a:latin typeface="Trebuchet MS"/>
                <a:cs typeface="Trebuchet MS"/>
              </a:rPr>
              <a:t>p</a:t>
            </a:r>
            <a:r>
              <a:rPr dirty="0" sz="3200" spc="170">
                <a:solidFill>
                  <a:srgbClr val="FFE6BE"/>
                </a:solidFill>
                <a:latin typeface="Trebuchet MS"/>
                <a:cs typeface="Trebuchet MS"/>
              </a:rPr>
              <a:t>o</a:t>
            </a:r>
            <a:r>
              <a:rPr dirty="0" sz="3200" spc="-240">
                <a:solidFill>
                  <a:srgbClr val="FFE6BE"/>
                </a:solidFill>
                <a:latin typeface="Trebuchet MS"/>
                <a:cs typeface="Trebuchet MS"/>
              </a:rPr>
              <a:t>ll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u</a:t>
            </a:r>
            <a:r>
              <a:rPr dirty="0" sz="3200" spc="-40">
                <a:solidFill>
                  <a:srgbClr val="FFE6BE"/>
                </a:solidFill>
                <a:latin typeface="Trebuchet MS"/>
                <a:cs typeface="Trebuchet MS"/>
              </a:rPr>
              <a:t>t</a:t>
            </a:r>
            <a:r>
              <a:rPr dirty="0" sz="3200" spc="40">
                <a:solidFill>
                  <a:srgbClr val="FFE6BE"/>
                </a:solidFill>
                <a:latin typeface="Trebuchet MS"/>
                <a:cs typeface="Trebuchet MS"/>
              </a:rPr>
              <a:t>a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n</a:t>
            </a:r>
            <a:r>
              <a:rPr dirty="0" sz="3200" spc="-40">
                <a:solidFill>
                  <a:srgbClr val="FFE6BE"/>
                </a:solidFill>
                <a:latin typeface="Trebuchet MS"/>
                <a:cs typeface="Trebuchet MS"/>
              </a:rPr>
              <a:t>t</a:t>
            </a:r>
            <a:r>
              <a:rPr dirty="0" sz="3200" spc="300">
                <a:solidFill>
                  <a:srgbClr val="FFE6BE"/>
                </a:solidFill>
                <a:latin typeface="Trebuchet MS"/>
                <a:cs typeface="Trebuchet MS"/>
              </a:rPr>
              <a:t>s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FFE6BE"/>
                </a:solidFill>
                <a:latin typeface="Trebuchet MS"/>
                <a:cs typeface="Trebuchet MS"/>
              </a:rPr>
              <a:t>a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n</a:t>
            </a:r>
            <a:r>
              <a:rPr dirty="0" sz="3200" spc="225">
                <a:solidFill>
                  <a:srgbClr val="FFE6BE"/>
                </a:solidFill>
                <a:latin typeface="Trebuchet MS"/>
                <a:cs typeface="Trebuchet MS"/>
              </a:rPr>
              <a:t>d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FFE6BE"/>
                </a:solidFill>
                <a:latin typeface="Trebuchet MS"/>
                <a:cs typeface="Trebuchet MS"/>
              </a:rPr>
              <a:t>a</a:t>
            </a:r>
            <a:r>
              <a:rPr dirty="0" sz="3200" spc="-240">
                <a:solidFill>
                  <a:srgbClr val="FFE6BE"/>
                </a:solidFill>
                <a:latin typeface="Trebuchet MS"/>
                <a:cs typeface="Trebuchet MS"/>
              </a:rPr>
              <a:t>l</a:t>
            </a:r>
            <a:r>
              <a:rPr dirty="0" sz="3200" spc="295">
                <a:solidFill>
                  <a:srgbClr val="FFE6BE"/>
                </a:solidFill>
                <a:latin typeface="Trebuchet MS"/>
                <a:cs typeface="Trebuchet MS"/>
              </a:rPr>
              <a:t>s</a:t>
            </a:r>
            <a:r>
              <a:rPr dirty="0" sz="3200" spc="175">
                <a:solidFill>
                  <a:srgbClr val="FFE6BE"/>
                </a:solidFill>
                <a:latin typeface="Trebuchet MS"/>
                <a:cs typeface="Trebuchet MS"/>
              </a:rPr>
              <a:t>o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295">
                <a:solidFill>
                  <a:srgbClr val="FFE6BE"/>
                </a:solidFill>
                <a:latin typeface="Trebuchet MS"/>
                <a:cs typeface="Trebuchet MS"/>
              </a:rPr>
              <a:t>s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h</a:t>
            </a:r>
            <a:r>
              <a:rPr dirty="0" sz="3200" spc="170">
                <a:solidFill>
                  <a:srgbClr val="FFE6BE"/>
                </a:solidFill>
                <a:latin typeface="Trebuchet MS"/>
                <a:cs typeface="Trebuchet MS"/>
              </a:rPr>
              <a:t>o</a:t>
            </a:r>
            <a:r>
              <a:rPr dirty="0" sz="3200" spc="25">
                <a:solidFill>
                  <a:srgbClr val="FFE6BE"/>
                </a:solidFill>
                <a:latin typeface="Trebuchet MS"/>
                <a:cs typeface="Trebuchet MS"/>
              </a:rPr>
              <a:t>w</a:t>
            </a:r>
            <a:r>
              <a:rPr dirty="0" sz="3200" spc="300">
                <a:solidFill>
                  <a:srgbClr val="FFE6BE"/>
                </a:solidFill>
                <a:latin typeface="Trebuchet MS"/>
                <a:cs typeface="Trebuchet MS"/>
              </a:rPr>
              <a:t>s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-155">
                <a:solidFill>
                  <a:srgbClr val="FFE6BE"/>
                </a:solidFill>
                <a:latin typeface="Trebuchet MS"/>
                <a:cs typeface="Trebuchet MS"/>
              </a:rPr>
              <a:t>i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f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E6BE"/>
                </a:solidFill>
                <a:latin typeface="Trebuchet MS"/>
                <a:cs typeface="Trebuchet MS"/>
              </a:rPr>
              <a:t>t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h</a:t>
            </a:r>
            <a:r>
              <a:rPr dirty="0" sz="3200" spc="50">
                <a:solidFill>
                  <a:srgbClr val="FFE6BE"/>
                </a:solidFill>
                <a:latin typeface="Trebuchet MS"/>
                <a:cs typeface="Trebuchet MS"/>
              </a:rPr>
              <a:t>e  </a:t>
            </a:r>
            <a:r>
              <a:rPr dirty="0" sz="3200" spc="135">
                <a:solidFill>
                  <a:srgbClr val="FFE6BE"/>
                </a:solidFill>
                <a:latin typeface="Trebuchet MS"/>
                <a:cs typeface="Trebuchet MS"/>
              </a:rPr>
              <a:t>node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E6BE"/>
                </a:solidFill>
                <a:latin typeface="Trebuchet MS"/>
                <a:cs typeface="Trebuchet MS"/>
              </a:rPr>
              <a:t>is</a:t>
            </a:r>
            <a:r>
              <a:rPr dirty="0" sz="3200" spc="-125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95" b="1">
                <a:solidFill>
                  <a:srgbClr val="FF66C3"/>
                </a:solidFill>
                <a:latin typeface="Trebuchet MS"/>
                <a:cs typeface="Trebuchet MS"/>
              </a:rPr>
              <a:t>ONLINE</a:t>
            </a:r>
            <a:r>
              <a:rPr dirty="0" sz="3200" spc="-125" b="1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E6BE"/>
                </a:solidFill>
                <a:latin typeface="Trebuchet MS"/>
                <a:cs typeface="Trebuchet MS"/>
              </a:rPr>
              <a:t>or</a:t>
            </a:r>
            <a:r>
              <a:rPr dirty="0" sz="3200" spc="-120">
                <a:solidFill>
                  <a:srgbClr val="FFE6BE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E6BE"/>
                </a:solidFill>
                <a:latin typeface="Trebuchet MS"/>
                <a:cs typeface="Trebuchet MS"/>
              </a:rPr>
              <a:t>not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5" y="1196292"/>
            <a:ext cx="17468849" cy="8391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9"/>
              <a:t>Dashboard</a:t>
            </a:r>
            <a:r>
              <a:rPr dirty="0" spc="-640"/>
              <a:t> </a:t>
            </a:r>
            <a:r>
              <a:rPr dirty="0" spc="-825"/>
              <a:t>UI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535" y="1198241"/>
            <a:ext cx="17459322" cy="8381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9"/>
              <a:t>Dashboard</a:t>
            </a:r>
            <a:r>
              <a:rPr dirty="0" spc="-640"/>
              <a:t> </a:t>
            </a:r>
            <a:r>
              <a:rPr dirty="0" spc="-825"/>
              <a:t>UI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656" y="1028700"/>
              <a:ext cx="10553699" cy="4448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174" y="6394207"/>
              <a:ext cx="7010399" cy="376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8514" y="5766825"/>
              <a:ext cx="9915523" cy="1838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67117" y="3051314"/>
              <a:ext cx="6355715" cy="6749415"/>
            </a:xfrm>
            <a:custGeom>
              <a:avLst/>
              <a:gdLst/>
              <a:ahLst/>
              <a:cxnLst/>
              <a:rect l="l" t="t" r="r" b="b"/>
              <a:pathLst>
                <a:path w="6355715" h="6749415">
                  <a:moveTo>
                    <a:pt x="2455037" y="4910328"/>
                  </a:moveTo>
                  <a:lnTo>
                    <a:pt x="2452611" y="4861699"/>
                  </a:lnTo>
                  <a:lnTo>
                    <a:pt x="2446515" y="4813109"/>
                  </a:lnTo>
                  <a:lnTo>
                    <a:pt x="2437053" y="4764583"/>
                  </a:lnTo>
                  <a:lnTo>
                    <a:pt x="2418118" y="4716056"/>
                  </a:lnTo>
                  <a:lnTo>
                    <a:pt x="2364867" y="4692383"/>
                  </a:lnTo>
                  <a:lnTo>
                    <a:pt x="2352192" y="4741989"/>
                  </a:lnTo>
                  <a:lnTo>
                    <a:pt x="2338374" y="4790922"/>
                  </a:lnTo>
                  <a:lnTo>
                    <a:pt x="2323427" y="4839182"/>
                  </a:lnTo>
                  <a:lnTo>
                    <a:pt x="2307323" y="4886769"/>
                  </a:lnTo>
                  <a:lnTo>
                    <a:pt x="2290064" y="4933683"/>
                  </a:lnTo>
                  <a:lnTo>
                    <a:pt x="2271649" y="4979898"/>
                  </a:lnTo>
                  <a:lnTo>
                    <a:pt x="2252053" y="5025402"/>
                  </a:lnTo>
                  <a:lnTo>
                    <a:pt x="2231288" y="5070208"/>
                  </a:lnTo>
                  <a:lnTo>
                    <a:pt x="2209317" y="5114302"/>
                  </a:lnTo>
                  <a:lnTo>
                    <a:pt x="2186165" y="5157673"/>
                  </a:lnTo>
                  <a:lnTo>
                    <a:pt x="2161794" y="5200307"/>
                  </a:lnTo>
                  <a:lnTo>
                    <a:pt x="2136216" y="5242204"/>
                  </a:lnTo>
                  <a:lnTo>
                    <a:pt x="2109406" y="5283365"/>
                  </a:lnTo>
                  <a:lnTo>
                    <a:pt x="2081364" y="5323764"/>
                  </a:lnTo>
                  <a:lnTo>
                    <a:pt x="2052078" y="5363400"/>
                  </a:lnTo>
                  <a:lnTo>
                    <a:pt x="2021547" y="5402275"/>
                  </a:lnTo>
                  <a:lnTo>
                    <a:pt x="1989759" y="5440362"/>
                  </a:lnTo>
                  <a:lnTo>
                    <a:pt x="1956714" y="5477675"/>
                  </a:lnTo>
                  <a:lnTo>
                    <a:pt x="1922386" y="5514200"/>
                  </a:lnTo>
                  <a:lnTo>
                    <a:pt x="1886775" y="5549925"/>
                  </a:lnTo>
                  <a:lnTo>
                    <a:pt x="1849869" y="5584837"/>
                  </a:lnTo>
                  <a:lnTo>
                    <a:pt x="1811667" y="5618937"/>
                  </a:lnTo>
                  <a:lnTo>
                    <a:pt x="1772145" y="5652211"/>
                  </a:lnTo>
                  <a:lnTo>
                    <a:pt x="1738630" y="5678119"/>
                  </a:lnTo>
                  <a:lnTo>
                    <a:pt x="1701609" y="5703938"/>
                  </a:lnTo>
                  <a:lnTo>
                    <a:pt x="1661414" y="5729567"/>
                  </a:lnTo>
                  <a:lnTo>
                    <a:pt x="1618386" y="5754865"/>
                  </a:lnTo>
                  <a:lnTo>
                    <a:pt x="1572882" y="5779744"/>
                  </a:lnTo>
                  <a:lnTo>
                    <a:pt x="1525231" y="5804065"/>
                  </a:lnTo>
                  <a:lnTo>
                    <a:pt x="1475778" y="5827712"/>
                  </a:lnTo>
                  <a:lnTo>
                    <a:pt x="1424851" y="5850585"/>
                  </a:lnTo>
                  <a:lnTo>
                    <a:pt x="1372806" y="5872543"/>
                  </a:lnTo>
                  <a:lnTo>
                    <a:pt x="1319987" y="5893486"/>
                  </a:lnTo>
                  <a:lnTo>
                    <a:pt x="1266710" y="5913285"/>
                  </a:lnTo>
                  <a:lnTo>
                    <a:pt x="1213345" y="5931827"/>
                  </a:lnTo>
                  <a:lnTo>
                    <a:pt x="1160221" y="5948997"/>
                  </a:lnTo>
                  <a:lnTo>
                    <a:pt x="1107681" y="5964669"/>
                  </a:lnTo>
                  <a:lnTo>
                    <a:pt x="1056055" y="5978741"/>
                  </a:lnTo>
                  <a:lnTo>
                    <a:pt x="1005700" y="5991085"/>
                  </a:lnTo>
                  <a:lnTo>
                    <a:pt x="956945" y="6001575"/>
                  </a:lnTo>
                  <a:lnTo>
                    <a:pt x="910132" y="6010110"/>
                  </a:lnTo>
                  <a:lnTo>
                    <a:pt x="865606" y="6016561"/>
                  </a:lnTo>
                  <a:lnTo>
                    <a:pt x="823709" y="6020816"/>
                  </a:lnTo>
                  <a:lnTo>
                    <a:pt x="784771" y="6022759"/>
                  </a:lnTo>
                  <a:lnTo>
                    <a:pt x="749147" y="6022264"/>
                  </a:lnTo>
                  <a:lnTo>
                    <a:pt x="717181" y="6019228"/>
                  </a:lnTo>
                  <a:lnTo>
                    <a:pt x="689190" y="6013513"/>
                  </a:lnTo>
                  <a:lnTo>
                    <a:pt x="753554" y="5966917"/>
                  </a:lnTo>
                  <a:lnTo>
                    <a:pt x="772553" y="5952020"/>
                  </a:lnTo>
                  <a:lnTo>
                    <a:pt x="814120" y="5917704"/>
                  </a:lnTo>
                  <a:lnTo>
                    <a:pt x="938136" y="5813793"/>
                  </a:lnTo>
                  <a:lnTo>
                    <a:pt x="977798" y="5775528"/>
                  </a:lnTo>
                  <a:lnTo>
                    <a:pt x="1009650" y="5734253"/>
                  </a:lnTo>
                  <a:lnTo>
                    <a:pt x="1034516" y="5690311"/>
                  </a:lnTo>
                  <a:lnTo>
                    <a:pt x="1053160" y="5644019"/>
                  </a:lnTo>
                  <a:lnTo>
                    <a:pt x="1066368" y="5595671"/>
                  </a:lnTo>
                  <a:lnTo>
                    <a:pt x="1074940" y="5545607"/>
                  </a:lnTo>
                  <a:lnTo>
                    <a:pt x="1079652" y="5494121"/>
                  </a:lnTo>
                  <a:lnTo>
                    <a:pt x="1081278" y="5441556"/>
                  </a:lnTo>
                  <a:lnTo>
                    <a:pt x="1080770" y="5418506"/>
                  </a:lnTo>
                  <a:lnTo>
                    <a:pt x="1077747" y="5395836"/>
                  </a:lnTo>
                  <a:lnTo>
                    <a:pt x="1070406" y="5375516"/>
                  </a:lnTo>
                  <a:lnTo>
                    <a:pt x="1056906" y="5359501"/>
                  </a:lnTo>
                  <a:lnTo>
                    <a:pt x="1015796" y="5396217"/>
                  </a:lnTo>
                  <a:lnTo>
                    <a:pt x="937056" y="5467566"/>
                  </a:lnTo>
                  <a:lnTo>
                    <a:pt x="897763" y="5501246"/>
                  </a:lnTo>
                  <a:lnTo>
                    <a:pt x="857427" y="5532933"/>
                  </a:lnTo>
                  <a:lnTo>
                    <a:pt x="815962" y="5563146"/>
                  </a:lnTo>
                  <a:lnTo>
                    <a:pt x="774052" y="5592635"/>
                  </a:lnTo>
                  <a:lnTo>
                    <a:pt x="731735" y="5621426"/>
                  </a:lnTo>
                  <a:lnTo>
                    <a:pt x="689000" y="5649531"/>
                  </a:lnTo>
                  <a:lnTo>
                    <a:pt x="645871" y="5676963"/>
                  </a:lnTo>
                  <a:lnTo>
                    <a:pt x="602361" y="5703722"/>
                  </a:lnTo>
                  <a:lnTo>
                    <a:pt x="558457" y="5729846"/>
                  </a:lnTo>
                  <a:lnTo>
                    <a:pt x="514184" y="5755322"/>
                  </a:lnTo>
                  <a:lnTo>
                    <a:pt x="469544" y="5780189"/>
                  </a:lnTo>
                  <a:lnTo>
                    <a:pt x="424561" y="5804433"/>
                  </a:lnTo>
                  <a:lnTo>
                    <a:pt x="379222" y="5828093"/>
                  </a:lnTo>
                  <a:lnTo>
                    <a:pt x="333552" y="5851169"/>
                  </a:lnTo>
                  <a:lnTo>
                    <a:pt x="287566" y="5873674"/>
                  </a:lnTo>
                  <a:lnTo>
                    <a:pt x="241249" y="5895619"/>
                  </a:lnTo>
                  <a:lnTo>
                    <a:pt x="194627" y="5917031"/>
                  </a:lnTo>
                  <a:lnTo>
                    <a:pt x="147713" y="5937910"/>
                  </a:lnTo>
                  <a:lnTo>
                    <a:pt x="120751" y="5950382"/>
                  </a:lnTo>
                  <a:lnTo>
                    <a:pt x="71031" y="5982855"/>
                  </a:lnTo>
                  <a:lnTo>
                    <a:pt x="39090" y="6045949"/>
                  </a:lnTo>
                  <a:lnTo>
                    <a:pt x="23990" y="6089408"/>
                  </a:lnTo>
                  <a:lnTo>
                    <a:pt x="11836" y="6133731"/>
                  </a:lnTo>
                  <a:lnTo>
                    <a:pt x="3543" y="6178880"/>
                  </a:lnTo>
                  <a:lnTo>
                    <a:pt x="0" y="6224790"/>
                  </a:lnTo>
                  <a:lnTo>
                    <a:pt x="2095" y="6271438"/>
                  </a:lnTo>
                  <a:lnTo>
                    <a:pt x="22313" y="6332601"/>
                  </a:lnTo>
                  <a:lnTo>
                    <a:pt x="78028" y="6378308"/>
                  </a:lnTo>
                  <a:lnTo>
                    <a:pt x="124510" y="6401384"/>
                  </a:lnTo>
                  <a:lnTo>
                    <a:pt x="217055" y="6448323"/>
                  </a:lnTo>
                  <a:lnTo>
                    <a:pt x="309168" y="6496113"/>
                  </a:lnTo>
                  <a:lnTo>
                    <a:pt x="736561" y="6723100"/>
                  </a:lnTo>
                  <a:lnTo>
                    <a:pt x="789914" y="6749034"/>
                  </a:lnTo>
                  <a:lnTo>
                    <a:pt x="807542" y="6696380"/>
                  </a:lnTo>
                  <a:lnTo>
                    <a:pt x="820978" y="6649390"/>
                  </a:lnTo>
                  <a:lnTo>
                    <a:pt x="832180" y="6588265"/>
                  </a:lnTo>
                  <a:lnTo>
                    <a:pt x="834656" y="6541084"/>
                  </a:lnTo>
                  <a:lnTo>
                    <a:pt x="826731" y="6503314"/>
                  </a:lnTo>
                  <a:lnTo>
                    <a:pt x="806665" y="6470447"/>
                  </a:lnTo>
                  <a:lnTo>
                    <a:pt x="772756" y="6437935"/>
                  </a:lnTo>
                  <a:lnTo>
                    <a:pt x="710907" y="6392050"/>
                  </a:lnTo>
                  <a:lnTo>
                    <a:pt x="678573" y="6364364"/>
                  </a:lnTo>
                  <a:lnTo>
                    <a:pt x="992352" y="6327102"/>
                  </a:lnTo>
                  <a:lnTo>
                    <a:pt x="1095133" y="6313373"/>
                  </a:lnTo>
                  <a:lnTo>
                    <a:pt x="1146314" y="6305791"/>
                  </a:lnTo>
                  <a:lnTo>
                    <a:pt x="1197368" y="6297015"/>
                  </a:lnTo>
                  <a:lnTo>
                    <a:pt x="1247571" y="6286589"/>
                  </a:lnTo>
                  <a:lnTo>
                    <a:pt x="1296949" y="6274511"/>
                  </a:lnTo>
                  <a:lnTo>
                    <a:pt x="1345476" y="6260795"/>
                  </a:lnTo>
                  <a:lnTo>
                    <a:pt x="1393177" y="6245453"/>
                  </a:lnTo>
                  <a:lnTo>
                    <a:pt x="1440040" y="6228512"/>
                  </a:lnTo>
                  <a:lnTo>
                    <a:pt x="1486077" y="6209970"/>
                  </a:lnTo>
                  <a:lnTo>
                    <a:pt x="1531277" y="6189840"/>
                  </a:lnTo>
                  <a:lnTo>
                    <a:pt x="1575650" y="6168148"/>
                  </a:lnTo>
                  <a:lnTo>
                    <a:pt x="1619186" y="6144882"/>
                  </a:lnTo>
                  <a:lnTo>
                    <a:pt x="1661909" y="6120079"/>
                  </a:lnTo>
                  <a:lnTo>
                    <a:pt x="1703793" y="6093739"/>
                  </a:lnTo>
                  <a:lnTo>
                    <a:pt x="1744865" y="6065875"/>
                  </a:lnTo>
                  <a:lnTo>
                    <a:pt x="1785112" y="6036513"/>
                  </a:lnTo>
                  <a:lnTo>
                    <a:pt x="1824532" y="6005639"/>
                  </a:lnTo>
                  <a:lnTo>
                    <a:pt x="1863128" y="5973280"/>
                  </a:lnTo>
                  <a:lnTo>
                    <a:pt x="1900910" y="5939460"/>
                  </a:lnTo>
                  <a:lnTo>
                    <a:pt x="1937867" y="5904166"/>
                  </a:lnTo>
                  <a:lnTo>
                    <a:pt x="1974024" y="5867438"/>
                  </a:lnTo>
                  <a:lnTo>
                    <a:pt x="2008378" y="5830595"/>
                  </a:lnTo>
                  <a:lnTo>
                    <a:pt x="2041702" y="5793143"/>
                  </a:lnTo>
                  <a:lnTo>
                    <a:pt x="2073998" y="5755056"/>
                  </a:lnTo>
                  <a:lnTo>
                    <a:pt x="2105228" y="5716346"/>
                  </a:lnTo>
                  <a:lnTo>
                    <a:pt x="2135390" y="5676989"/>
                  </a:lnTo>
                  <a:lnTo>
                    <a:pt x="2164473" y="5636996"/>
                  </a:lnTo>
                  <a:lnTo>
                    <a:pt x="2192451" y="5596369"/>
                  </a:lnTo>
                  <a:lnTo>
                    <a:pt x="2219312" y="5555081"/>
                  </a:lnTo>
                  <a:lnTo>
                    <a:pt x="2245055" y="5513133"/>
                  </a:lnTo>
                  <a:lnTo>
                    <a:pt x="2269655" y="5470525"/>
                  </a:lnTo>
                  <a:lnTo>
                    <a:pt x="2293086" y="5427256"/>
                  </a:lnTo>
                  <a:lnTo>
                    <a:pt x="2315349" y="5383327"/>
                  </a:lnTo>
                  <a:lnTo>
                    <a:pt x="2336431" y="5338711"/>
                  </a:lnTo>
                  <a:lnTo>
                    <a:pt x="2356307" y="5293411"/>
                  </a:lnTo>
                  <a:lnTo>
                    <a:pt x="2374963" y="5247437"/>
                  </a:lnTo>
                  <a:lnTo>
                    <a:pt x="2392388" y="5200777"/>
                  </a:lnTo>
                  <a:lnTo>
                    <a:pt x="2408580" y="5153418"/>
                  </a:lnTo>
                  <a:lnTo>
                    <a:pt x="2423503" y="5105349"/>
                  </a:lnTo>
                  <a:lnTo>
                    <a:pt x="2437142" y="5056594"/>
                  </a:lnTo>
                  <a:lnTo>
                    <a:pt x="2447620" y="5007775"/>
                  </a:lnTo>
                  <a:lnTo>
                    <a:pt x="2453475" y="4959020"/>
                  </a:lnTo>
                  <a:lnTo>
                    <a:pt x="2455037" y="4910328"/>
                  </a:lnTo>
                  <a:close/>
                </a:path>
                <a:path w="6355715" h="6749415">
                  <a:moveTo>
                    <a:pt x="6355093" y="2259431"/>
                  </a:moveTo>
                  <a:lnTo>
                    <a:pt x="6353137" y="2212517"/>
                  </a:lnTo>
                  <a:lnTo>
                    <a:pt x="6350013" y="2170176"/>
                  </a:lnTo>
                  <a:lnTo>
                    <a:pt x="6345441" y="2115248"/>
                  </a:lnTo>
                  <a:lnTo>
                    <a:pt x="6331979" y="1967598"/>
                  </a:lnTo>
                  <a:lnTo>
                    <a:pt x="6331217" y="1949665"/>
                  </a:lnTo>
                  <a:lnTo>
                    <a:pt x="6330848" y="1932203"/>
                  </a:lnTo>
                  <a:lnTo>
                    <a:pt x="6330861" y="1915160"/>
                  </a:lnTo>
                  <a:lnTo>
                    <a:pt x="6331242" y="1898548"/>
                  </a:lnTo>
                  <a:lnTo>
                    <a:pt x="6330924" y="1891004"/>
                  </a:lnTo>
                  <a:lnTo>
                    <a:pt x="6307086" y="1854720"/>
                  </a:lnTo>
                  <a:lnTo>
                    <a:pt x="6284239" y="1848104"/>
                  </a:lnTo>
                  <a:lnTo>
                    <a:pt x="6265151" y="1851266"/>
                  </a:lnTo>
                  <a:lnTo>
                    <a:pt x="6249314" y="1861159"/>
                  </a:lnTo>
                  <a:lnTo>
                    <a:pt x="6238341" y="1876272"/>
                  </a:lnTo>
                  <a:lnTo>
                    <a:pt x="6233858" y="1895094"/>
                  </a:lnTo>
                  <a:lnTo>
                    <a:pt x="6233414" y="1914004"/>
                  </a:lnTo>
                  <a:lnTo>
                    <a:pt x="6233414" y="1933359"/>
                  </a:lnTo>
                  <a:lnTo>
                    <a:pt x="6233833" y="1953158"/>
                  </a:lnTo>
                  <a:lnTo>
                    <a:pt x="6234722" y="1974075"/>
                  </a:lnTo>
                  <a:lnTo>
                    <a:pt x="6252565" y="2172258"/>
                  </a:lnTo>
                  <a:lnTo>
                    <a:pt x="6255677" y="2212556"/>
                  </a:lnTo>
                  <a:lnTo>
                    <a:pt x="6257404" y="2240191"/>
                  </a:lnTo>
                  <a:lnTo>
                    <a:pt x="6257722" y="2255164"/>
                  </a:lnTo>
                  <a:lnTo>
                    <a:pt x="6257645" y="2256167"/>
                  </a:lnTo>
                  <a:lnTo>
                    <a:pt x="6257607" y="2257158"/>
                  </a:lnTo>
                  <a:lnTo>
                    <a:pt x="6257163" y="2290521"/>
                  </a:lnTo>
                  <a:lnTo>
                    <a:pt x="6253607" y="2284984"/>
                  </a:lnTo>
                  <a:lnTo>
                    <a:pt x="6225133" y="2193785"/>
                  </a:lnTo>
                  <a:lnTo>
                    <a:pt x="5936107" y="1744599"/>
                  </a:lnTo>
                  <a:lnTo>
                    <a:pt x="6174067" y="2114410"/>
                  </a:lnTo>
                  <a:lnTo>
                    <a:pt x="6158750" y="2067128"/>
                  </a:lnTo>
                  <a:lnTo>
                    <a:pt x="5917743" y="1692541"/>
                  </a:lnTo>
                  <a:lnTo>
                    <a:pt x="5881751" y="1660105"/>
                  </a:lnTo>
                  <a:lnTo>
                    <a:pt x="5856363" y="1620634"/>
                  </a:lnTo>
                  <a:lnTo>
                    <a:pt x="5711329" y="1489087"/>
                  </a:lnTo>
                  <a:lnTo>
                    <a:pt x="5664187" y="1462760"/>
                  </a:lnTo>
                  <a:lnTo>
                    <a:pt x="5627649" y="1429448"/>
                  </a:lnTo>
                  <a:lnTo>
                    <a:pt x="5580354" y="1402880"/>
                  </a:lnTo>
                  <a:lnTo>
                    <a:pt x="5543664" y="1369326"/>
                  </a:lnTo>
                  <a:lnTo>
                    <a:pt x="5496204" y="1342517"/>
                  </a:lnTo>
                  <a:lnTo>
                    <a:pt x="5438000" y="1322451"/>
                  </a:lnTo>
                  <a:lnTo>
                    <a:pt x="5342699" y="1268222"/>
                  </a:lnTo>
                  <a:lnTo>
                    <a:pt x="5284254" y="1247800"/>
                  </a:lnTo>
                  <a:lnTo>
                    <a:pt x="5246865" y="1234401"/>
                  </a:lnTo>
                  <a:lnTo>
                    <a:pt x="5246433" y="1212494"/>
                  </a:lnTo>
                  <a:lnTo>
                    <a:pt x="5245671" y="1187831"/>
                  </a:lnTo>
                  <a:lnTo>
                    <a:pt x="5242814" y="1112977"/>
                  </a:lnTo>
                  <a:lnTo>
                    <a:pt x="5215534" y="1023632"/>
                  </a:lnTo>
                  <a:lnTo>
                    <a:pt x="5170259" y="882840"/>
                  </a:lnTo>
                  <a:lnTo>
                    <a:pt x="5143805" y="841730"/>
                  </a:lnTo>
                  <a:lnTo>
                    <a:pt x="5127968" y="793648"/>
                  </a:lnTo>
                  <a:lnTo>
                    <a:pt x="5074755" y="710946"/>
                  </a:lnTo>
                  <a:lnTo>
                    <a:pt x="5037379" y="676325"/>
                  </a:lnTo>
                  <a:lnTo>
                    <a:pt x="4983785" y="593013"/>
                  </a:lnTo>
                  <a:lnTo>
                    <a:pt x="4757407" y="382016"/>
                  </a:lnTo>
                  <a:lnTo>
                    <a:pt x="4708563" y="353047"/>
                  </a:lnTo>
                  <a:lnTo>
                    <a:pt x="4660341" y="325031"/>
                  </a:lnTo>
                  <a:lnTo>
                    <a:pt x="4623409" y="291109"/>
                  </a:lnTo>
                  <a:lnTo>
                    <a:pt x="4576419" y="265010"/>
                  </a:lnTo>
                  <a:lnTo>
                    <a:pt x="4530052" y="239877"/>
                  </a:lnTo>
                  <a:lnTo>
                    <a:pt x="4484294" y="215696"/>
                  </a:lnTo>
                  <a:lnTo>
                    <a:pt x="4439145" y="192481"/>
                  </a:lnTo>
                  <a:lnTo>
                    <a:pt x="4394619" y="170218"/>
                  </a:lnTo>
                  <a:lnTo>
                    <a:pt x="4350715" y="148920"/>
                  </a:lnTo>
                  <a:lnTo>
                    <a:pt x="4307421" y="128574"/>
                  </a:lnTo>
                  <a:lnTo>
                    <a:pt x="4264749" y="109194"/>
                  </a:lnTo>
                  <a:lnTo>
                    <a:pt x="4212006" y="97637"/>
                  </a:lnTo>
                  <a:lnTo>
                    <a:pt x="4170565" y="80175"/>
                  </a:lnTo>
                  <a:lnTo>
                    <a:pt x="4119054" y="70535"/>
                  </a:lnTo>
                  <a:lnTo>
                    <a:pt x="4078846" y="54978"/>
                  </a:lnTo>
                  <a:lnTo>
                    <a:pt x="4028579" y="47256"/>
                  </a:lnTo>
                  <a:lnTo>
                    <a:pt x="3989603" y="33616"/>
                  </a:lnTo>
                  <a:lnTo>
                    <a:pt x="3940556" y="27813"/>
                  </a:lnTo>
                  <a:lnTo>
                    <a:pt x="3892131" y="22974"/>
                  </a:lnTo>
                  <a:lnTo>
                    <a:pt x="3844328" y="19088"/>
                  </a:lnTo>
                  <a:lnTo>
                    <a:pt x="3792169" y="8420"/>
                  </a:lnTo>
                  <a:lnTo>
                    <a:pt x="3730650" y="6705"/>
                  </a:lnTo>
                  <a:lnTo>
                    <a:pt x="3681158" y="190"/>
                  </a:lnTo>
                  <a:lnTo>
                    <a:pt x="3622319" y="2628"/>
                  </a:lnTo>
                  <a:lnTo>
                    <a:pt x="3575507" y="279"/>
                  </a:lnTo>
                  <a:lnTo>
                    <a:pt x="3530028" y="0"/>
                  </a:lnTo>
                  <a:lnTo>
                    <a:pt x="3485870" y="1803"/>
                  </a:lnTo>
                  <a:lnTo>
                    <a:pt x="3443071" y="5676"/>
                  </a:lnTo>
                  <a:lnTo>
                    <a:pt x="3401593" y="11633"/>
                  </a:lnTo>
                  <a:lnTo>
                    <a:pt x="3361461" y="19672"/>
                  </a:lnTo>
                  <a:lnTo>
                    <a:pt x="3346551" y="19964"/>
                  </a:lnTo>
                  <a:lnTo>
                    <a:pt x="3322193" y="29057"/>
                  </a:lnTo>
                  <a:lnTo>
                    <a:pt x="3299066" y="40055"/>
                  </a:lnTo>
                  <a:lnTo>
                    <a:pt x="3266503" y="59855"/>
                  </a:lnTo>
                  <a:lnTo>
                    <a:pt x="3257270" y="68973"/>
                  </a:lnTo>
                  <a:lnTo>
                    <a:pt x="3259213" y="71996"/>
                  </a:lnTo>
                  <a:lnTo>
                    <a:pt x="3250971" y="82651"/>
                  </a:lnTo>
                  <a:lnTo>
                    <a:pt x="3243224" y="94081"/>
                  </a:lnTo>
                  <a:lnTo>
                    <a:pt x="3229902" y="167284"/>
                  </a:lnTo>
                  <a:lnTo>
                    <a:pt x="3220135" y="175564"/>
                  </a:lnTo>
                  <a:lnTo>
                    <a:pt x="3208680" y="181229"/>
                  </a:lnTo>
                  <a:lnTo>
                    <a:pt x="3196323" y="185496"/>
                  </a:lnTo>
                  <a:lnTo>
                    <a:pt x="3224034" y="181622"/>
                  </a:lnTo>
                  <a:lnTo>
                    <a:pt x="3279635" y="174155"/>
                  </a:lnTo>
                  <a:lnTo>
                    <a:pt x="3335375" y="166903"/>
                  </a:lnTo>
                  <a:lnTo>
                    <a:pt x="3401949" y="153022"/>
                  </a:lnTo>
                  <a:lnTo>
                    <a:pt x="3447313" y="153111"/>
                  </a:lnTo>
                  <a:lnTo>
                    <a:pt x="3503498" y="146558"/>
                  </a:lnTo>
                  <a:lnTo>
                    <a:pt x="3559835" y="140233"/>
                  </a:lnTo>
                  <a:lnTo>
                    <a:pt x="3605644" y="141020"/>
                  </a:lnTo>
                  <a:lnTo>
                    <a:pt x="3662286" y="135153"/>
                  </a:lnTo>
                  <a:lnTo>
                    <a:pt x="3708387" y="136398"/>
                  </a:lnTo>
                  <a:lnTo>
                    <a:pt x="3754640" y="137871"/>
                  </a:lnTo>
                  <a:lnTo>
                    <a:pt x="3801046" y="139585"/>
                  </a:lnTo>
                  <a:lnTo>
                    <a:pt x="3847592" y="141516"/>
                  </a:lnTo>
                  <a:lnTo>
                    <a:pt x="3883609" y="150558"/>
                  </a:lnTo>
                  <a:lnTo>
                    <a:pt x="3930459" y="152958"/>
                  </a:lnTo>
                  <a:lnTo>
                    <a:pt x="3966781" y="162458"/>
                  </a:lnTo>
                  <a:lnTo>
                    <a:pt x="4013924" y="165315"/>
                  </a:lnTo>
                  <a:lnTo>
                    <a:pt x="4054945" y="182130"/>
                  </a:lnTo>
                  <a:lnTo>
                    <a:pt x="4107002" y="192633"/>
                  </a:lnTo>
                  <a:lnTo>
                    <a:pt x="4159415" y="203669"/>
                  </a:lnTo>
                  <a:lnTo>
                    <a:pt x="4201503" y="222135"/>
                  </a:lnTo>
                  <a:lnTo>
                    <a:pt x="4243933" y="241160"/>
                  </a:lnTo>
                  <a:lnTo>
                    <a:pt x="4297413" y="253847"/>
                  </a:lnTo>
                  <a:lnTo>
                    <a:pt x="4340555" y="273964"/>
                  </a:lnTo>
                  <a:lnTo>
                    <a:pt x="4384065" y="294640"/>
                  </a:lnTo>
                  <a:lnTo>
                    <a:pt x="4472127" y="337616"/>
                  </a:lnTo>
                  <a:lnTo>
                    <a:pt x="4506011" y="366814"/>
                  </a:lnTo>
                  <a:lnTo>
                    <a:pt x="4596193" y="413105"/>
                  </a:lnTo>
                  <a:lnTo>
                    <a:pt x="4666437" y="475335"/>
                  </a:lnTo>
                  <a:lnTo>
                    <a:pt x="4712767" y="500405"/>
                  </a:lnTo>
                  <a:lnTo>
                    <a:pt x="4754054" y="541108"/>
                  </a:lnTo>
                  <a:lnTo>
                    <a:pt x="4913744" y="695413"/>
                  </a:lnTo>
                  <a:lnTo>
                    <a:pt x="4941621" y="738733"/>
                  </a:lnTo>
                  <a:lnTo>
                    <a:pt x="4979619" y="774319"/>
                  </a:lnTo>
                  <a:lnTo>
                    <a:pt x="5006391" y="815936"/>
                  </a:lnTo>
                  <a:lnTo>
                    <a:pt x="5021948" y="863574"/>
                  </a:lnTo>
                  <a:lnTo>
                    <a:pt x="5072748" y="942543"/>
                  </a:lnTo>
                  <a:lnTo>
                    <a:pt x="5112817" y="1075232"/>
                  </a:lnTo>
                  <a:lnTo>
                    <a:pt x="5125085" y="1117765"/>
                  </a:lnTo>
                  <a:lnTo>
                    <a:pt x="5126113" y="1166304"/>
                  </a:lnTo>
                  <a:lnTo>
                    <a:pt x="5134927" y="1198549"/>
                  </a:lnTo>
                  <a:lnTo>
                    <a:pt x="5132019" y="1197711"/>
                  </a:lnTo>
                  <a:lnTo>
                    <a:pt x="5132019" y="1320050"/>
                  </a:lnTo>
                  <a:lnTo>
                    <a:pt x="5124755" y="1351978"/>
                  </a:lnTo>
                  <a:lnTo>
                    <a:pt x="5123053" y="1396263"/>
                  </a:lnTo>
                  <a:lnTo>
                    <a:pt x="5110111" y="1446568"/>
                  </a:lnTo>
                  <a:lnTo>
                    <a:pt x="5095303" y="1493977"/>
                  </a:lnTo>
                  <a:lnTo>
                    <a:pt x="5078565" y="1538376"/>
                  </a:lnTo>
                  <a:lnTo>
                    <a:pt x="5059896" y="1579778"/>
                  </a:lnTo>
                  <a:lnTo>
                    <a:pt x="5028616" y="1625041"/>
                  </a:lnTo>
                  <a:lnTo>
                    <a:pt x="5006086" y="1660423"/>
                  </a:lnTo>
                  <a:lnTo>
                    <a:pt x="4970932" y="1699679"/>
                  </a:lnTo>
                  <a:lnTo>
                    <a:pt x="4944529" y="1729066"/>
                  </a:lnTo>
                  <a:lnTo>
                    <a:pt x="4905514" y="1762315"/>
                  </a:lnTo>
                  <a:lnTo>
                    <a:pt x="4864570" y="1792554"/>
                  </a:lnTo>
                  <a:lnTo>
                    <a:pt x="4821682" y="1819795"/>
                  </a:lnTo>
                  <a:lnTo>
                    <a:pt x="4776876" y="1844027"/>
                  </a:lnTo>
                  <a:lnTo>
                    <a:pt x="4726254" y="1859241"/>
                  </a:lnTo>
                  <a:lnTo>
                    <a:pt x="4673485" y="1871103"/>
                  </a:lnTo>
                  <a:lnTo>
                    <a:pt x="4629239" y="1872754"/>
                  </a:lnTo>
                  <a:lnTo>
                    <a:pt x="4582833" y="1871040"/>
                  </a:lnTo>
                  <a:lnTo>
                    <a:pt x="4544961" y="1859114"/>
                  </a:lnTo>
                  <a:lnTo>
                    <a:pt x="4504918" y="1843836"/>
                  </a:lnTo>
                  <a:lnTo>
                    <a:pt x="4462742" y="1825218"/>
                  </a:lnTo>
                  <a:lnTo>
                    <a:pt x="4429074" y="1796364"/>
                  </a:lnTo>
                  <a:lnTo>
                    <a:pt x="4393260" y="1764169"/>
                  </a:lnTo>
                  <a:lnTo>
                    <a:pt x="4379379" y="1719135"/>
                  </a:lnTo>
                  <a:lnTo>
                    <a:pt x="4367365" y="1676971"/>
                  </a:lnTo>
                  <a:lnTo>
                    <a:pt x="4357192" y="1637703"/>
                  </a:lnTo>
                  <a:lnTo>
                    <a:pt x="4370235" y="1587563"/>
                  </a:lnTo>
                  <a:lnTo>
                    <a:pt x="4395813" y="1533423"/>
                  </a:lnTo>
                  <a:lnTo>
                    <a:pt x="4415510" y="1493634"/>
                  </a:lnTo>
                  <a:lnTo>
                    <a:pt x="4448226" y="1450594"/>
                  </a:lnTo>
                  <a:lnTo>
                    <a:pt x="4483278" y="1411185"/>
                  </a:lnTo>
                  <a:lnTo>
                    <a:pt x="4509986" y="1382268"/>
                  </a:lnTo>
                  <a:lnTo>
                    <a:pt x="4549699" y="1350111"/>
                  </a:lnTo>
                  <a:lnTo>
                    <a:pt x="4591748" y="1321574"/>
                  </a:lnTo>
                  <a:lnTo>
                    <a:pt x="4625441" y="1303540"/>
                  </a:lnTo>
                  <a:lnTo>
                    <a:pt x="4663084" y="1291628"/>
                  </a:lnTo>
                  <a:lnTo>
                    <a:pt x="4702454" y="1282395"/>
                  </a:lnTo>
                  <a:lnTo>
                    <a:pt x="4743564" y="1275880"/>
                  </a:lnTo>
                  <a:lnTo>
                    <a:pt x="4786401" y="1272057"/>
                  </a:lnTo>
                  <a:lnTo>
                    <a:pt x="4841659" y="1264056"/>
                  </a:lnTo>
                  <a:lnTo>
                    <a:pt x="4877308" y="1272501"/>
                  </a:lnTo>
                  <a:lnTo>
                    <a:pt x="4925352" y="1276769"/>
                  </a:lnTo>
                  <a:lnTo>
                    <a:pt x="4975149" y="1283741"/>
                  </a:lnTo>
                  <a:lnTo>
                    <a:pt x="5026672" y="1293418"/>
                  </a:lnTo>
                  <a:lnTo>
                    <a:pt x="5079936" y="1305788"/>
                  </a:lnTo>
                  <a:lnTo>
                    <a:pt x="5132019" y="1320050"/>
                  </a:lnTo>
                  <a:lnTo>
                    <a:pt x="5132019" y="1197711"/>
                  </a:lnTo>
                  <a:lnTo>
                    <a:pt x="5058473" y="1178547"/>
                  </a:lnTo>
                  <a:lnTo>
                    <a:pt x="5006086" y="1167536"/>
                  </a:lnTo>
                  <a:lnTo>
                    <a:pt x="4955324" y="1159052"/>
                  </a:lnTo>
                  <a:lnTo>
                    <a:pt x="4906175" y="1153083"/>
                  </a:lnTo>
                  <a:lnTo>
                    <a:pt x="4858664" y="1149642"/>
                  </a:lnTo>
                  <a:lnTo>
                    <a:pt x="4812766" y="1148727"/>
                  </a:lnTo>
                  <a:lnTo>
                    <a:pt x="4768494" y="1150327"/>
                  </a:lnTo>
                  <a:lnTo>
                    <a:pt x="4725848" y="1154455"/>
                  </a:lnTo>
                  <a:lnTo>
                    <a:pt x="4684814" y="1161097"/>
                  </a:lnTo>
                  <a:lnTo>
                    <a:pt x="4645406" y="1170279"/>
                  </a:lnTo>
                  <a:lnTo>
                    <a:pt x="4596955" y="1188834"/>
                  </a:lnTo>
                  <a:lnTo>
                    <a:pt x="4560786" y="1203058"/>
                  </a:lnTo>
                  <a:lnTo>
                    <a:pt x="4526254" y="1219796"/>
                  </a:lnTo>
                  <a:lnTo>
                    <a:pt x="4485894" y="1250950"/>
                  </a:lnTo>
                  <a:lnTo>
                    <a:pt x="4436415" y="1291399"/>
                  </a:lnTo>
                  <a:lnTo>
                    <a:pt x="4399178" y="1327416"/>
                  </a:lnTo>
                  <a:lnTo>
                    <a:pt x="4363504" y="1365859"/>
                  </a:lnTo>
                  <a:lnTo>
                    <a:pt x="4340072" y="1399857"/>
                  </a:lnTo>
                  <a:lnTo>
                    <a:pt x="4307535" y="1443151"/>
                  </a:lnTo>
                  <a:lnTo>
                    <a:pt x="4287228" y="1482013"/>
                  </a:lnTo>
                  <a:lnTo>
                    <a:pt x="4268495" y="1523314"/>
                  </a:lnTo>
                  <a:lnTo>
                    <a:pt x="4253395" y="1570266"/>
                  </a:lnTo>
                  <a:lnTo>
                    <a:pt x="4250474" y="1612671"/>
                  </a:lnTo>
                  <a:lnTo>
                    <a:pt x="4249064" y="1657413"/>
                  </a:lnTo>
                  <a:lnTo>
                    <a:pt x="4249153" y="1704492"/>
                  </a:lnTo>
                  <a:lnTo>
                    <a:pt x="4261409" y="1747024"/>
                  </a:lnTo>
                  <a:lnTo>
                    <a:pt x="4275175" y="1791893"/>
                  </a:lnTo>
                  <a:lnTo>
                    <a:pt x="4301121" y="1832216"/>
                  </a:lnTo>
                  <a:lnTo>
                    <a:pt x="4339780" y="1868817"/>
                  </a:lnTo>
                  <a:lnTo>
                    <a:pt x="4376534" y="1902472"/>
                  </a:lnTo>
                  <a:lnTo>
                    <a:pt x="4411396" y="1933194"/>
                  </a:lnTo>
                  <a:lnTo>
                    <a:pt x="4455045" y="1954085"/>
                  </a:lnTo>
                  <a:lnTo>
                    <a:pt x="4496803" y="1972043"/>
                  </a:lnTo>
                  <a:lnTo>
                    <a:pt x="4547336" y="1980171"/>
                  </a:lnTo>
                  <a:lnTo>
                    <a:pt x="4585297" y="1992236"/>
                  </a:lnTo>
                  <a:lnTo>
                    <a:pt x="4642726" y="1987613"/>
                  </a:lnTo>
                  <a:lnTo>
                    <a:pt x="4687582" y="1986915"/>
                  </a:lnTo>
                  <a:lnTo>
                    <a:pt x="4741227" y="1976386"/>
                  </a:lnTo>
                  <a:lnTo>
                    <a:pt x="4792967" y="1962924"/>
                  </a:lnTo>
                  <a:lnTo>
                    <a:pt x="4839563" y="1941474"/>
                  </a:lnTo>
                  <a:lnTo>
                    <a:pt x="4884458" y="1917344"/>
                  </a:lnTo>
                  <a:lnTo>
                    <a:pt x="4927625" y="1890560"/>
                  </a:lnTo>
                  <a:lnTo>
                    <a:pt x="4969078" y="1861096"/>
                  </a:lnTo>
                  <a:lnTo>
                    <a:pt x="4998123" y="1835835"/>
                  </a:lnTo>
                  <a:lnTo>
                    <a:pt x="5036147" y="1801050"/>
                  </a:lnTo>
                  <a:lnTo>
                    <a:pt x="5072456" y="1763585"/>
                  </a:lnTo>
                  <a:lnTo>
                    <a:pt x="5096357" y="1730336"/>
                  </a:lnTo>
                  <a:lnTo>
                    <a:pt x="5129238" y="1687537"/>
                  </a:lnTo>
                  <a:lnTo>
                    <a:pt x="5160391" y="1642084"/>
                  </a:lnTo>
                  <a:lnTo>
                    <a:pt x="5179149" y="1600822"/>
                  </a:lnTo>
                  <a:lnTo>
                    <a:pt x="5196205" y="1556905"/>
                  </a:lnTo>
                  <a:lnTo>
                    <a:pt x="5222214" y="1503438"/>
                  </a:lnTo>
                  <a:lnTo>
                    <a:pt x="5234800" y="1452600"/>
                  </a:lnTo>
                  <a:lnTo>
                    <a:pt x="5236134" y="1407731"/>
                  </a:lnTo>
                  <a:lnTo>
                    <a:pt x="5246954" y="1357972"/>
                  </a:lnTo>
                  <a:lnTo>
                    <a:pt x="5250142" y="1359090"/>
                  </a:lnTo>
                  <a:lnTo>
                    <a:pt x="5310352" y="1382255"/>
                  </a:lnTo>
                  <a:lnTo>
                    <a:pt x="5444769" y="1450340"/>
                  </a:lnTo>
                  <a:lnTo>
                    <a:pt x="5479288" y="1480515"/>
                  </a:lnTo>
                  <a:lnTo>
                    <a:pt x="5524678" y="1504124"/>
                  </a:lnTo>
                  <a:lnTo>
                    <a:pt x="5559590" y="1534909"/>
                  </a:lnTo>
                  <a:lnTo>
                    <a:pt x="5605373" y="1559128"/>
                  </a:lnTo>
                  <a:lnTo>
                    <a:pt x="5747766" y="1686560"/>
                  </a:lnTo>
                  <a:lnTo>
                    <a:pt x="5773178" y="1726044"/>
                  </a:lnTo>
                  <a:lnTo>
                    <a:pt x="5809462" y="1758975"/>
                  </a:lnTo>
                  <a:lnTo>
                    <a:pt x="5860948" y="1838998"/>
                  </a:lnTo>
                  <a:lnTo>
                    <a:pt x="5898629" y="1874088"/>
                  </a:lnTo>
                  <a:lnTo>
                    <a:pt x="5926455" y="1917344"/>
                  </a:lnTo>
                  <a:lnTo>
                    <a:pt x="5944438" y="1968766"/>
                  </a:lnTo>
                  <a:lnTo>
                    <a:pt x="6004268" y="2061743"/>
                  </a:lnTo>
                  <a:lnTo>
                    <a:pt x="6078398" y="2223909"/>
                  </a:lnTo>
                  <a:lnTo>
                    <a:pt x="6136779" y="2393619"/>
                  </a:lnTo>
                  <a:lnTo>
                    <a:pt x="5849340" y="2135733"/>
                  </a:lnTo>
                  <a:lnTo>
                    <a:pt x="5832627" y="2126030"/>
                  </a:lnTo>
                  <a:lnTo>
                    <a:pt x="5780557" y="2139886"/>
                  </a:lnTo>
                  <a:lnTo>
                    <a:pt x="5768441" y="2168652"/>
                  </a:lnTo>
                  <a:lnTo>
                    <a:pt x="5769775" y="2184006"/>
                  </a:lnTo>
                  <a:lnTo>
                    <a:pt x="5775922" y="2198344"/>
                  </a:lnTo>
                  <a:lnTo>
                    <a:pt x="5778309" y="2202103"/>
                  </a:lnTo>
                  <a:lnTo>
                    <a:pt x="5781256" y="2205583"/>
                  </a:lnTo>
                  <a:lnTo>
                    <a:pt x="6021375" y="2419426"/>
                  </a:lnTo>
                  <a:lnTo>
                    <a:pt x="6137110" y="2524163"/>
                  </a:lnTo>
                  <a:lnTo>
                    <a:pt x="6184811" y="2568549"/>
                  </a:lnTo>
                  <a:lnTo>
                    <a:pt x="6199835" y="2583116"/>
                  </a:lnTo>
                  <a:lnTo>
                    <a:pt x="6208966" y="2592590"/>
                  </a:lnTo>
                  <a:lnTo>
                    <a:pt x="6210236" y="2594013"/>
                  </a:lnTo>
                  <a:lnTo>
                    <a:pt x="6211582" y="2595359"/>
                  </a:lnTo>
                  <a:lnTo>
                    <a:pt x="6250902" y="2625090"/>
                  </a:lnTo>
                  <a:lnTo>
                    <a:pt x="6291262" y="2637815"/>
                  </a:lnTo>
                  <a:lnTo>
                    <a:pt x="6304864" y="2636380"/>
                  </a:lnTo>
                  <a:lnTo>
                    <a:pt x="6317666" y="2631605"/>
                  </a:lnTo>
                  <a:lnTo>
                    <a:pt x="6322911" y="2628620"/>
                  </a:lnTo>
                  <a:lnTo>
                    <a:pt x="6350254" y="2587282"/>
                  </a:lnTo>
                  <a:lnTo>
                    <a:pt x="6352921" y="2559799"/>
                  </a:lnTo>
                  <a:lnTo>
                    <a:pt x="6352794" y="2557107"/>
                  </a:lnTo>
                  <a:lnTo>
                    <a:pt x="6352426" y="2554401"/>
                  </a:lnTo>
                  <a:lnTo>
                    <a:pt x="6352413" y="2553233"/>
                  </a:lnTo>
                  <a:lnTo>
                    <a:pt x="6352337" y="2549436"/>
                  </a:lnTo>
                  <a:lnTo>
                    <a:pt x="6352235" y="2544267"/>
                  </a:lnTo>
                  <a:lnTo>
                    <a:pt x="6352235" y="2552954"/>
                  </a:lnTo>
                  <a:lnTo>
                    <a:pt x="6351930" y="2551112"/>
                  </a:lnTo>
                  <a:lnTo>
                    <a:pt x="6351524" y="2549245"/>
                  </a:lnTo>
                  <a:lnTo>
                    <a:pt x="6350978" y="2547328"/>
                  </a:lnTo>
                  <a:lnTo>
                    <a:pt x="6351537" y="2549220"/>
                  </a:lnTo>
                  <a:lnTo>
                    <a:pt x="6351956" y="2551112"/>
                  </a:lnTo>
                  <a:lnTo>
                    <a:pt x="6352235" y="2552954"/>
                  </a:lnTo>
                  <a:lnTo>
                    <a:pt x="6352235" y="2544267"/>
                  </a:lnTo>
                  <a:lnTo>
                    <a:pt x="6352133" y="2539085"/>
                  </a:lnTo>
                  <a:lnTo>
                    <a:pt x="6352121" y="2510358"/>
                  </a:lnTo>
                  <a:lnTo>
                    <a:pt x="6355004" y="2261324"/>
                  </a:lnTo>
                  <a:lnTo>
                    <a:pt x="6355093" y="2259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3230" y="158781"/>
            <a:ext cx="1003617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62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5500" spc="7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5500" spc="23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5500" spc="24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5500" spc="31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5500" spc="-38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500" spc="78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5500" spc="605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dirty="0" sz="5500" spc="78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5500" spc="30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5500" spc="23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5500" spc="98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dirty="0" sz="5500" spc="-38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500" spc="975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dirty="0" sz="5500" spc="23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5500" spc="76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5500" spc="335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5500" spc="62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5500" spc="365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5500" spc="1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5500" spc="78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5500" spc="98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8115300" cy="10287000"/>
          </a:xfrm>
          <a:custGeom>
            <a:avLst/>
            <a:gdLst/>
            <a:ahLst/>
            <a:cxnLst/>
            <a:rect l="l" t="t" r="r" b="b"/>
            <a:pathLst>
              <a:path w="8115300" h="10287000">
                <a:moveTo>
                  <a:pt x="81152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115299" y="0"/>
                </a:lnTo>
                <a:lnTo>
                  <a:pt x="8115299" y="10286999"/>
                </a:lnTo>
                <a:close/>
              </a:path>
            </a:pathLst>
          </a:custGeom>
          <a:solidFill>
            <a:srgbClr val="2025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0230" y="3910438"/>
            <a:ext cx="5295899" cy="6124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2180" y="3564419"/>
            <a:ext cx="6857999" cy="64674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27439" y="213886"/>
            <a:ext cx="6863080" cy="320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600" spc="-155">
                <a:solidFill>
                  <a:srgbClr val="F5A329"/>
                </a:solidFill>
                <a:latin typeface="Lucida Sans Unicode"/>
                <a:cs typeface="Lucida Sans Unicode"/>
              </a:rPr>
              <a:t>ThingSpeak</a:t>
            </a:r>
            <a:endParaRPr sz="5600">
              <a:latin typeface="Lucida Sans Unicode"/>
              <a:cs typeface="Lucida Sans Unicode"/>
            </a:endParaRPr>
          </a:p>
          <a:p>
            <a:pPr marL="12700" marR="5080">
              <a:lnSpc>
                <a:spcPct val="113300"/>
              </a:lnSpc>
              <a:spcBef>
                <a:spcPts val="919"/>
              </a:spcBef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"ThingSpeak.h"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library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functions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HTTP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Requests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POST-API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queries,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5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sent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ThingSpeak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fields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where: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Particulate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4" b="1">
                <a:solidFill>
                  <a:srgbClr val="FFFFFF"/>
                </a:solidFill>
                <a:latin typeface="Arial"/>
                <a:cs typeface="Arial"/>
              </a:rPr>
              <a:t>Matter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2.5</a:t>
            </a:r>
            <a:endParaRPr sz="1600">
              <a:latin typeface="Arial"/>
              <a:cs typeface="Arial"/>
            </a:endParaRPr>
          </a:p>
          <a:p>
            <a:pPr marL="12700" marR="3854450">
              <a:lnSpc>
                <a:spcPct val="113300"/>
              </a:lnSpc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Particulate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4" b="1">
                <a:solidFill>
                  <a:srgbClr val="FFFFFF"/>
                </a:solidFill>
                <a:latin typeface="Arial"/>
                <a:cs typeface="Arial"/>
              </a:rPr>
              <a:t>Matter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Carbon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Dioxide</a:t>
            </a:r>
            <a:endParaRPr sz="1600">
              <a:latin typeface="Arial"/>
              <a:cs typeface="Arial"/>
            </a:endParaRPr>
          </a:p>
          <a:p>
            <a:pPr marL="12700" marR="3141345">
              <a:lnSpc>
                <a:spcPct val="113300"/>
              </a:lnSpc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Volatile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Organic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Compounds </a:t>
            </a:r>
            <a:r>
              <a:rPr dirty="0" sz="1600" spc="-4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Temperature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Humidity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1755" y="213884"/>
            <a:ext cx="227012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5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5600" spc="225" b="0">
                <a:solidFill>
                  <a:srgbClr val="000000"/>
                </a:solidFill>
                <a:latin typeface="Lucida Sans Unicode"/>
                <a:cs typeface="Lucida Sans Unicode"/>
              </a:rPr>
              <a:t>M</a:t>
            </a:r>
            <a:r>
              <a:rPr dirty="0" sz="5600" spc="-345" b="0">
                <a:solidFill>
                  <a:srgbClr val="000000"/>
                </a:solidFill>
                <a:latin typeface="Lucida Sans Unicode"/>
                <a:cs typeface="Lucida Sans Unicode"/>
              </a:rPr>
              <a:t>2</a:t>
            </a:r>
            <a:r>
              <a:rPr dirty="0" sz="5600" spc="229" b="0">
                <a:solidFill>
                  <a:srgbClr val="000000"/>
                </a:solidFill>
                <a:latin typeface="Lucida Sans Unicode"/>
                <a:cs typeface="Lucida Sans Unicode"/>
              </a:rPr>
              <a:t>M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639" y="1005662"/>
            <a:ext cx="8129270" cy="275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3975">
              <a:lnSpc>
                <a:spcPct val="116500"/>
              </a:lnSpc>
              <a:spcBef>
                <a:spcPts val="100"/>
              </a:spcBef>
              <a:tabLst>
                <a:tab pos="1603375" algn="l"/>
              </a:tabLst>
            </a:pPr>
            <a:r>
              <a:rPr dirty="0" sz="2200" spc="-10" b="1">
                <a:latin typeface="Tahoma"/>
                <a:cs typeface="Tahoma"/>
              </a:rPr>
              <a:t>Python </a:t>
            </a:r>
            <a:r>
              <a:rPr dirty="0" sz="2200" spc="-5" b="1">
                <a:latin typeface="Tahoma"/>
                <a:cs typeface="Tahoma"/>
              </a:rPr>
              <a:t>script </a:t>
            </a:r>
            <a:r>
              <a:rPr dirty="0" sz="2200" spc="-35" b="1">
                <a:latin typeface="Tahoma"/>
                <a:cs typeface="Tahoma"/>
              </a:rPr>
              <a:t>is </a:t>
            </a:r>
            <a:r>
              <a:rPr dirty="0" sz="2200" spc="-20" b="1">
                <a:latin typeface="Tahoma"/>
                <a:cs typeface="Tahoma"/>
              </a:rPr>
              <a:t>used </a:t>
            </a:r>
            <a:r>
              <a:rPr dirty="0" sz="2200" spc="10" b="1">
                <a:latin typeface="Tahoma"/>
                <a:cs typeface="Tahoma"/>
              </a:rPr>
              <a:t>to </a:t>
            </a:r>
            <a:r>
              <a:rPr dirty="0" sz="2200" spc="-15" b="1">
                <a:latin typeface="Tahoma"/>
                <a:cs typeface="Tahoma"/>
              </a:rPr>
              <a:t>create </a:t>
            </a:r>
            <a:r>
              <a:rPr dirty="0" sz="2200" spc="-10" b="1">
                <a:latin typeface="Tahoma"/>
                <a:cs typeface="Tahoma"/>
              </a:rPr>
              <a:t>application </a:t>
            </a:r>
            <a:r>
              <a:rPr dirty="0" sz="2200" spc="-15" b="1">
                <a:latin typeface="Tahoma"/>
                <a:cs typeface="Tahoma"/>
              </a:rPr>
              <a:t>entity </a:t>
            </a:r>
            <a:r>
              <a:rPr dirty="0" sz="2200" spc="-25" b="1">
                <a:latin typeface="Tahoma"/>
                <a:cs typeface="Tahoma"/>
              </a:rPr>
              <a:t>and </a:t>
            </a:r>
            <a:r>
              <a:rPr dirty="0" sz="2200" spc="-20" b="1">
                <a:latin typeface="Tahoma"/>
                <a:cs typeface="Tahoma"/>
              </a:rPr>
              <a:t> containers	</a:t>
            </a:r>
            <a:r>
              <a:rPr dirty="0" sz="2200" spc="-25" b="1">
                <a:latin typeface="Tahoma"/>
                <a:cs typeface="Tahoma"/>
              </a:rPr>
              <a:t>in </a:t>
            </a:r>
            <a:r>
              <a:rPr dirty="0" sz="2200" spc="-15" b="1">
                <a:latin typeface="Tahoma"/>
                <a:cs typeface="Tahoma"/>
              </a:rPr>
              <a:t>OM2M </a:t>
            </a:r>
            <a:r>
              <a:rPr dirty="0" sz="2200" spc="-25" b="1">
                <a:latin typeface="Tahoma"/>
                <a:cs typeface="Tahoma"/>
              </a:rPr>
              <a:t>and </a:t>
            </a:r>
            <a:r>
              <a:rPr dirty="0" sz="2200" spc="-20" b="1">
                <a:latin typeface="Tahoma"/>
                <a:cs typeface="Tahoma"/>
              </a:rPr>
              <a:t>then </a:t>
            </a:r>
            <a:r>
              <a:rPr dirty="0" sz="2200" spc="-30" b="1">
                <a:latin typeface="Tahoma"/>
                <a:cs typeface="Tahoma"/>
              </a:rPr>
              <a:t>data </a:t>
            </a:r>
            <a:r>
              <a:rPr dirty="0" sz="2200" spc="-35" b="1">
                <a:latin typeface="Tahoma"/>
                <a:cs typeface="Tahoma"/>
              </a:rPr>
              <a:t>is </a:t>
            </a:r>
            <a:r>
              <a:rPr dirty="0" sz="2200" spc="-25" b="1">
                <a:latin typeface="Tahoma"/>
                <a:cs typeface="Tahoma"/>
              </a:rPr>
              <a:t>sent </a:t>
            </a:r>
            <a:r>
              <a:rPr dirty="0" sz="2200" spc="-40" b="1">
                <a:latin typeface="Tahoma"/>
                <a:cs typeface="Tahoma"/>
              </a:rPr>
              <a:t>through </a:t>
            </a:r>
            <a:r>
              <a:rPr dirty="0" sz="2200" spc="-20" b="1">
                <a:latin typeface="Tahoma"/>
                <a:cs typeface="Tahoma"/>
              </a:rPr>
              <a:t>HTTP </a:t>
            </a:r>
            <a:r>
              <a:rPr dirty="0" sz="2200" spc="-15" b="1">
                <a:latin typeface="Tahoma"/>
                <a:cs typeface="Tahoma"/>
              </a:rPr>
              <a:t> </a:t>
            </a:r>
            <a:r>
              <a:rPr dirty="0" sz="2200" spc="-25" b="1">
                <a:latin typeface="Tahoma"/>
                <a:cs typeface="Tahoma"/>
              </a:rPr>
              <a:t>requests </a:t>
            </a:r>
            <a:r>
              <a:rPr dirty="0" sz="2200" spc="-15" b="1">
                <a:latin typeface="Tahoma"/>
                <a:cs typeface="Tahoma"/>
              </a:rPr>
              <a:t>from the </a:t>
            </a:r>
            <a:r>
              <a:rPr dirty="0" sz="2200" b="1">
                <a:latin typeface="Tahoma"/>
                <a:cs typeface="Tahoma"/>
              </a:rPr>
              <a:t>node </a:t>
            </a:r>
            <a:r>
              <a:rPr dirty="0" sz="2200" spc="-60" b="1">
                <a:latin typeface="Tahoma"/>
                <a:cs typeface="Tahoma"/>
              </a:rPr>
              <a:t>as </a:t>
            </a:r>
            <a:r>
              <a:rPr dirty="0" sz="2200" spc="-15" b="1">
                <a:latin typeface="Tahoma"/>
                <a:cs typeface="Tahoma"/>
              </a:rPr>
              <a:t>container </a:t>
            </a:r>
            <a:r>
              <a:rPr dirty="0" sz="2200" spc="-25" b="1">
                <a:latin typeface="Tahoma"/>
                <a:cs typeface="Tahoma"/>
              </a:rPr>
              <a:t>instances </a:t>
            </a:r>
            <a:r>
              <a:rPr dirty="0" sz="2200" spc="-50" b="1">
                <a:latin typeface="Tahoma"/>
                <a:cs typeface="Tahoma"/>
              </a:rPr>
              <a:t>which </a:t>
            </a:r>
            <a:r>
              <a:rPr dirty="0" sz="2200" spc="-45" b="1">
                <a:latin typeface="Tahoma"/>
                <a:cs typeface="Tahoma"/>
              </a:rPr>
              <a:t>are </a:t>
            </a:r>
            <a:r>
              <a:rPr dirty="0" sz="2200" spc="-4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posted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into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one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10" b="1">
                <a:latin typeface="Tahoma"/>
                <a:cs typeface="Tahoma"/>
              </a:rPr>
              <a:t>of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15" b="1">
                <a:latin typeface="Tahoma"/>
                <a:cs typeface="Tahoma"/>
              </a:rPr>
              <a:t>the</a:t>
            </a:r>
            <a:r>
              <a:rPr dirty="0" sz="2200" spc="-120" b="1">
                <a:latin typeface="Tahoma"/>
                <a:cs typeface="Tahoma"/>
              </a:rPr>
              <a:t> </a:t>
            </a:r>
            <a:r>
              <a:rPr dirty="0" sz="2200" spc="-45" b="1">
                <a:latin typeface="Tahoma"/>
                <a:cs typeface="Tahoma"/>
              </a:rPr>
              <a:t>following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containers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25" b="1">
                <a:latin typeface="Tahoma"/>
                <a:cs typeface="Tahoma"/>
              </a:rPr>
              <a:t>in</a:t>
            </a:r>
            <a:r>
              <a:rPr dirty="0" sz="2200" spc="-125" b="1">
                <a:latin typeface="Tahoma"/>
                <a:cs typeface="Tahoma"/>
              </a:rPr>
              <a:t> </a:t>
            </a:r>
            <a:r>
              <a:rPr dirty="0" sz="2200" spc="-15" b="1">
                <a:latin typeface="Tahoma"/>
                <a:cs typeface="Tahoma"/>
              </a:rPr>
              <a:t>the</a:t>
            </a:r>
            <a:r>
              <a:rPr dirty="0" sz="2200" spc="-120" b="1">
                <a:latin typeface="Tahoma"/>
                <a:cs typeface="Tahoma"/>
              </a:rPr>
              <a:t> </a:t>
            </a:r>
            <a:r>
              <a:rPr dirty="0" sz="2200" spc="-45" b="1">
                <a:latin typeface="Tahoma"/>
                <a:cs typeface="Tahoma"/>
              </a:rPr>
              <a:t>following </a:t>
            </a:r>
            <a:r>
              <a:rPr dirty="0" sz="2200" spc="-630" b="1">
                <a:latin typeface="Tahoma"/>
                <a:cs typeface="Tahoma"/>
              </a:rPr>
              <a:t> </a:t>
            </a:r>
            <a:r>
              <a:rPr dirty="0" sz="2200" spc="-50" b="1">
                <a:latin typeface="Tahoma"/>
                <a:cs typeface="Tahoma"/>
              </a:rPr>
              <a:t>format: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</a:pPr>
            <a:r>
              <a:rPr dirty="0" sz="2200" spc="-50" b="1">
                <a:solidFill>
                  <a:srgbClr val="F56E1A"/>
                </a:solidFill>
                <a:latin typeface="Tahoma"/>
                <a:cs typeface="Tahoma"/>
              </a:rPr>
              <a:t>S</a:t>
            </a:r>
            <a:r>
              <a:rPr dirty="0" sz="2200" b="1">
                <a:solidFill>
                  <a:srgbClr val="F56E1A"/>
                </a:solidFill>
                <a:latin typeface="Tahoma"/>
                <a:cs typeface="Tahoma"/>
              </a:rPr>
              <a:t>t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r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i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200" spc="-155" b="1">
                <a:solidFill>
                  <a:srgbClr val="F56E1A"/>
                </a:solidFill>
                <a:latin typeface="Tahoma"/>
                <a:cs typeface="Tahoma"/>
              </a:rPr>
              <a:t>g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55" b="1">
                <a:solidFill>
                  <a:srgbClr val="F56E1A"/>
                </a:solidFill>
                <a:latin typeface="Tahoma"/>
                <a:cs typeface="Tahoma"/>
              </a:rPr>
              <a:t>c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200" b="1">
                <a:solidFill>
                  <a:srgbClr val="F56E1A"/>
                </a:solidFill>
                <a:latin typeface="Tahoma"/>
                <a:cs typeface="Tahoma"/>
              </a:rPr>
              <a:t>t</a:t>
            </a:r>
            <a:r>
              <a:rPr dirty="0" sz="2200" spc="-220" b="1">
                <a:solidFill>
                  <a:srgbClr val="F56E1A"/>
                </a:solidFill>
                <a:latin typeface="Tahoma"/>
                <a:cs typeface="Tahoma"/>
              </a:rPr>
              <a:t>[</a:t>
            </a:r>
            <a:r>
              <a:rPr dirty="0" sz="2200" spc="-215" b="1">
                <a:solidFill>
                  <a:srgbClr val="F56E1A"/>
                </a:solidFill>
                <a:latin typeface="Tahoma"/>
                <a:cs typeface="Tahoma"/>
              </a:rPr>
              <a:t>]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590" b="1">
                <a:solidFill>
                  <a:srgbClr val="F56E1A"/>
                </a:solidFill>
                <a:latin typeface="Tahoma"/>
                <a:cs typeface="Tahoma"/>
              </a:rPr>
              <a:t>=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520" b="1">
                <a:solidFill>
                  <a:srgbClr val="F56E1A"/>
                </a:solidFill>
                <a:latin typeface="Tahoma"/>
                <a:cs typeface="Tahoma"/>
              </a:rPr>
              <a:t>{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-20" b="1">
                <a:solidFill>
                  <a:srgbClr val="F56E1A"/>
                </a:solidFill>
                <a:latin typeface="Tahoma"/>
                <a:cs typeface="Tahoma"/>
              </a:rPr>
              <a:t>P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r</a:t>
            </a:r>
            <a:r>
              <a:rPr dirty="0" sz="2200" spc="-75" b="1">
                <a:solidFill>
                  <a:srgbClr val="F56E1A"/>
                </a:solidFill>
                <a:latin typeface="Tahoma"/>
                <a:cs typeface="Tahoma"/>
              </a:rPr>
              <a:t>a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200" spc="-75" b="1">
                <a:solidFill>
                  <a:srgbClr val="F56E1A"/>
                </a:solidFill>
                <a:latin typeface="Tahoma"/>
                <a:cs typeface="Tahoma"/>
              </a:rPr>
              <a:t>a</a:t>
            </a:r>
            <a:r>
              <a:rPr dirty="0" sz="2200" spc="-400" b="1">
                <a:solidFill>
                  <a:srgbClr val="F56E1A"/>
                </a:solidFill>
                <a:latin typeface="Tahoma"/>
                <a:cs typeface="Tahoma"/>
              </a:rPr>
              <a:t>_</a:t>
            </a:r>
            <a:r>
              <a:rPr dirty="0" sz="2200" spc="-20" b="1">
                <a:solidFill>
                  <a:srgbClr val="F56E1A"/>
                </a:solidFill>
                <a:latin typeface="Tahoma"/>
                <a:cs typeface="Tahoma"/>
              </a:rPr>
              <a:t>P</a:t>
            </a:r>
            <a:r>
              <a:rPr dirty="0" sz="2200" spc="55" b="1">
                <a:solidFill>
                  <a:srgbClr val="F56E1A"/>
                </a:solidFill>
                <a:latin typeface="Tahoma"/>
                <a:cs typeface="Tahoma"/>
              </a:rPr>
              <a:t>M</a:t>
            </a:r>
            <a:r>
              <a:rPr dirty="0" sz="2200" spc="-185" b="1">
                <a:solidFill>
                  <a:srgbClr val="F56E1A"/>
                </a:solidFill>
                <a:latin typeface="Tahoma"/>
                <a:cs typeface="Tahoma"/>
              </a:rPr>
              <a:t>2</a:t>
            </a:r>
            <a:r>
              <a:rPr dirty="0" sz="2200" spc="-85" b="1">
                <a:solidFill>
                  <a:srgbClr val="F56E1A"/>
                </a:solidFill>
                <a:latin typeface="Tahoma"/>
                <a:cs typeface="Tahoma"/>
              </a:rPr>
              <a:t>.</a:t>
            </a:r>
            <a:r>
              <a:rPr dirty="0" sz="2200" spc="-85" b="1">
                <a:solidFill>
                  <a:srgbClr val="F56E1A"/>
                </a:solidFill>
                <a:latin typeface="Tahoma"/>
                <a:cs typeface="Tahoma"/>
              </a:rPr>
              <a:t>5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-80" b="1">
                <a:solidFill>
                  <a:srgbClr val="F56E1A"/>
                </a:solidFill>
                <a:latin typeface="Tahoma"/>
                <a:cs typeface="Tahoma"/>
              </a:rPr>
              <a:t>,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-20" b="1">
                <a:solidFill>
                  <a:srgbClr val="F56E1A"/>
                </a:solidFill>
                <a:latin typeface="Tahoma"/>
                <a:cs typeface="Tahoma"/>
              </a:rPr>
              <a:t>P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r</a:t>
            </a:r>
            <a:r>
              <a:rPr dirty="0" sz="2200" spc="-75" b="1">
                <a:solidFill>
                  <a:srgbClr val="F56E1A"/>
                </a:solidFill>
                <a:latin typeface="Tahoma"/>
                <a:cs typeface="Tahoma"/>
              </a:rPr>
              <a:t>a</a:t>
            </a:r>
            <a:r>
              <a:rPr dirty="0" sz="2200" spc="-30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200" spc="-75" b="1">
                <a:solidFill>
                  <a:srgbClr val="F56E1A"/>
                </a:solidFill>
                <a:latin typeface="Tahoma"/>
                <a:cs typeface="Tahoma"/>
              </a:rPr>
              <a:t>a</a:t>
            </a:r>
            <a:r>
              <a:rPr dirty="0" sz="2200" spc="-400" b="1">
                <a:solidFill>
                  <a:srgbClr val="F56E1A"/>
                </a:solidFill>
                <a:latin typeface="Tahoma"/>
                <a:cs typeface="Tahoma"/>
              </a:rPr>
              <a:t>_</a:t>
            </a:r>
            <a:r>
              <a:rPr dirty="0" sz="2200" spc="-20" b="1">
                <a:solidFill>
                  <a:srgbClr val="F56E1A"/>
                </a:solidFill>
                <a:latin typeface="Tahoma"/>
                <a:cs typeface="Tahoma"/>
              </a:rPr>
              <a:t>P</a:t>
            </a:r>
            <a:r>
              <a:rPr dirty="0" sz="2200" spc="55" b="1">
                <a:solidFill>
                  <a:srgbClr val="F56E1A"/>
                </a:solidFill>
                <a:latin typeface="Tahoma"/>
                <a:cs typeface="Tahoma"/>
              </a:rPr>
              <a:t>M</a:t>
            </a:r>
            <a:r>
              <a:rPr dirty="0" sz="2200" spc="-250" b="1">
                <a:solidFill>
                  <a:srgbClr val="F56E1A"/>
                </a:solidFill>
                <a:latin typeface="Tahoma"/>
                <a:cs typeface="Tahoma"/>
              </a:rPr>
              <a:t>1</a:t>
            </a:r>
            <a:r>
              <a:rPr dirty="0" sz="2200" spc="125" b="1">
                <a:solidFill>
                  <a:srgbClr val="F56E1A"/>
                </a:solidFill>
                <a:latin typeface="Tahoma"/>
                <a:cs typeface="Tahoma"/>
              </a:rPr>
              <a:t>0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-80" b="1">
                <a:solidFill>
                  <a:srgbClr val="F56E1A"/>
                </a:solidFill>
                <a:latin typeface="Tahoma"/>
                <a:cs typeface="Tahoma"/>
              </a:rPr>
              <a:t>,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65" b="1">
                <a:solidFill>
                  <a:srgbClr val="F56E1A"/>
                </a:solidFill>
                <a:latin typeface="Tahoma"/>
                <a:cs typeface="Tahoma"/>
              </a:rPr>
              <a:t>C</a:t>
            </a:r>
            <a:r>
              <a:rPr dirty="0" sz="2200" spc="10" b="1">
                <a:solidFill>
                  <a:srgbClr val="F56E1A"/>
                </a:solidFill>
                <a:latin typeface="Tahoma"/>
                <a:cs typeface="Tahoma"/>
              </a:rPr>
              <a:t>O</a:t>
            </a:r>
            <a:r>
              <a:rPr dirty="0" sz="2200" spc="-185" b="1">
                <a:solidFill>
                  <a:srgbClr val="F56E1A"/>
                </a:solidFill>
                <a:latin typeface="Tahoma"/>
                <a:cs typeface="Tahoma"/>
              </a:rPr>
              <a:t>2</a:t>
            </a:r>
            <a:r>
              <a:rPr dirty="0" sz="2200" spc="-400" b="1">
                <a:solidFill>
                  <a:srgbClr val="F56E1A"/>
                </a:solidFill>
                <a:latin typeface="Tahoma"/>
                <a:cs typeface="Tahoma"/>
              </a:rPr>
              <a:t>_</a:t>
            </a:r>
            <a:r>
              <a:rPr dirty="0" sz="2200" spc="5" b="1">
                <a:solidFill>
                  <a:srgbClr val="F56E1A"/>
                </a:solidFill>
                <a:latin typeface="Tahoma"/>
                <a:cs typeface="Tahoma"/>
              </a:rPr>
              <a:t>L</a:t>
            </a:r>
            <a:r>
              <a:rPr dirty="0" sz="2200" spc="-25" b="1">
                <a:solidFill>
                  <a:srgbClr val="F56E1A"/>
                </a:solidFill>
                <a:latin typeface="Tahoma"/>
                <a:cs typeface="Tahoma"/>
              </a:rPr>
              <a:t>e</a:t>
            </a:r>
            <a:r>
              <a:rPr dirty="0" sz="2200" spc="-5" b="1">
                <a:solidFill>
                  <a:srgbClr val="F56E1A"/>
                </a:solidFill>
                <a:latin typeface="Tahoma"/>
                <a:cs typeface="Tahoma"/>
              </a:rPr>
              <a:t>v</a:t>
            </a:r>
            <a:r>
              <a:rPr dirty="0" sz="2200" spc="-25" b="1">
                <a:solidFill>
                  <a:srgbClr val="F56E1A"/>
                </a:solidFill>
                <a:latin typeface="Tahoma"/>
                <a:cs typeface="Tahoma"/>
              </a:rPr>
              <a:t>e</a:t>
            </a:r>
            <a:r>
              <a:rPr dirty="0" sz="2200" spc="15" b="1">
                <a:solidFill>
                  <a:srgbClr val="F56E1A"/>
                </a:solidFill>
                <a:latin typeface="Tahoma"/>
                <a:cs typeface="Tahoma"/>
              </a:rPr>
              <a:t>l</a:t>
            </a:r>
            <a:r>
              <a:rPr dirty="0" sz="2200" spc="-45" b="1">
                <a:solidFill>
                  <a:srgbClr val="F56E1A"/>
                </a:solidFill>
                <a:latin typeface="Tahoma"/>
                <a:cs typeface="Tahoma"/>
              </a:rPr>
              <a:t>s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</a:t>
            </a:r>
            <a:r>
              <a:rPr dirty="0" sz="2200" spc="-75" b="1">
                <a:solidFill>
                  <a:srgbClr val="F56E1A"/>
                </a:solidFill>
                <a:latin typeface="Tahoma"/>
                <a:cs typeface="Tahoma"/>
              </a:rPr>
              <a:t>,  </a:t>
            </a:r>
            <a:r>
              <a:rPr dirty="0" sz="2200" spc="-50" b="1">
                <a:solidFill>
                  <a:srgbClr val="F56E1A"/>
                </a:solidFill>
                <a:latin typeface="Tahoma"/>
                <a:cs typeface="Tahoma"/>
              </a:rPr>
              <a:t>"VOC_Levels",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40" b="1">
                <a:solidFill>
                  <a:srgbClr val="F56E1A"/>
                </a:solidFill>
                <a:latin typeface="Tahoma"/>
                <a:cs typeface="Tahoma"/>
              </a:rPr>
              <a:t>"Temperature",</a:t>
            </a:r>
            <a:r>
              <a:rPr dirty="0" sz="2200" spc="-13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200" spc="-70" b="1">
                <a:solidFill>
                  <a:srgbClr val="F56E1A"/>
                </a:solidFill>
                <a:latin typeface="Tahoma"/>
                <a:cs typeface="Tahoma"/>
              </a:rPr>
              <a:t>"Humidity"}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3757" y="9098850"/>
            <a:ext cx="5299075" cy="1186815"/>
          </a:xfrm>
          <a:custGeom>
            <a:avLst/>
            <a:gdLst/>
            <a:ahLst/>
            <a:cxnLst/>
            <a:rect l="l" t="t" r="r" b="b"/>
            <a:pathLst>
              <a:path w="5299075" h="1186815">
                <a:moveTo>
                  <a:pt x="3775261" y="144174"/>
                </a:moveTo>
                <a:lnTo>
                  <a:pt x="3066867" y="83845"/>
                </a:lnTo>
                <a:lnTo>
                  <a:pt x="3114557" y="75161"/>
                </a:lnTo>
                <a:lnTo>
                  <a:pt x="3345820" y="82110"/>
                </a:lnTo>
                <a:lnTo>
                  <a:pt x="3702606" y="112495"/>
                </a:lnTo>
                <a:lnTo>
                  <a:pt x="3733401" y="102371"/>
                </a:lnTo>
                <a:lnTo>
                  <a:pt x="3963586" y="121974"/>
                </a:lnTo>
                <a:lnTo>
                  <a:pt x="3993572" y="111782"/>
                </a:lnTo>
                <a:lnTo>
                  <a:pt x="4565078" y="160453"/>
                </a:lnTo>
                <a:lnTo>
                  <a:pt x="4564001" y="173107"/>
                </a:lnTo>
                <a:lnTo>
                  <a:pt x="4584089" y="196389"/>
                </a:lnTo>
                <a:lnTo>
                  <a:pt x="4581987" y="200131"/>
                </a:lnTo>
                <a:lnTo>
                  <a:pt x="3805292" y="133986"/>
                </a:lnTo>
                <a:lnTo>
                  <a:pt x="3775261" y="144174"/>
                </a:lnTo>
                <a:close/>
              </a:path>
              <a:path w="5299075" h="1186815">
                <a:moveTo>
                  <a:pt x="4584089" y="196389"/>
                </a:moveTo>
                <a:lnTo>
                  <a:pt x="4564001" y="173107"/>
                </a:lnTo>
                <a:lnTo>
                  <a:pt x="4565078" y="160453"/>
                </a:lnTo>
                <a:lnTo>
                  <a:pt x="4588097" y="162413"/>
                </a:lnTo>
                <a:lnTo>
                  <a:pt x="4591110" y="175416"/>
                </a:lnTo>
                <a:lnTo>
                  <a:pt x="4593898" y="175653"/>
                </a:lnTo>
                <a:lnTo>
                  <a:pt x="4588819" y="187967"/>
                </a:lnTo>
                <a:lnTo>
                  <a:pt x="4584089" y="196389"/>
                </a:lnTo>
                <a:close/>
              </a:path>
              <a:path w="5299075" h="1186815">
                <a:moveTo>
                  <a:pt x="5298985" y="1178903"/>
                </a:moveTo>
                <a:lnTo>
                  <a:pt x="5266943" y="1176174"/>
                </a:lnTo>
                <a:lnTo>
                  <a:pt x="5248539" y="1161860"/>
                </a:lnTo>
                <a:lnTo>
                  <a:pt x="5174076" y="1040805"/>
                </a:lnTo>
                <a:lnTo>
                  <a:pt x="5166072" y="1027378"/>
                </a:lnTo>
                <a:lnTo>
                  <a:pt x="5148986" y="1000431"/>
                </a:lnTo>
                <a:lnTo>
                  <a:pt x="5132978" y="973575"/>
                </a:lnTo>
                <a:lnTo>
                  <a:pt x="5115891" y="946628"/>
                </a:lnTo>
                <a:lnTo>
                  <a:pt x="5107887" y="933201"/>
                </a:lnTo>
                <a:lnTo>
                  <a:pt x="5105010" y="932956"/>
                </a:lnTo>
                <a:lnTo>
                  <a:pt x="5100333" y="919811"/>
                </a:lnTo>
                <a:lnTo>
                  <a:pt x="5047453" y="826086"/>
                </a:lnTo>
                <a:lnTo>
                  <a:pt x="5035943" y="825106"/>
                </a:lnTo>
                <a:lnTo>
                  <a:pt x="5013280" y="784938"/>
                </a:lnTo>
                <a:lnTo>
                  <a:pt x="4987740" y="744525"/>
                </a:lnTo>
                <a:lnTo>
                  <a:pt x="4975420" y="730730"/>
                </a:lnTo>
                <a:lnTo>
                  <a:pt x="4963639" y="704235"/>
                </a:lnTo>
                <a:lnTo>
                  <a:pt x="4950780" y="690393"/>
                </a:lnTo>
                <a:lnTo>
                  <a:pt x="4938460" y="676598"/>
                </a:lnTo>
                <a:lnTo>
                  <a:pt x="4927667" y="650187"/>
                </a:lnTo>
                <a:lnTo>
                  <a:pt x="4903927" y="622673"/>
                </a:lnTo>
                <a:lnTo>
                  <a:pt x="4893134" y="596262"/>
                </a:lnTo>
                <a:lnTo>
                  <a:pt x="4880769" y="582463"/>
                </a:lnTo>
                <a:lnTo>
                  <a:pt x="4867595" y="568595"/>
                </a:lnTo>
                <a:lnTo>
                  <a:pt x="4854959" y="542027"/>
                </a:lnTo>
                <a:lnTo>
                  <a:pt x="4840976" y="528091"/>
                </a:lnTo>
                <a:lnTo>
                  <a:pt x="4817235" y="500577"/>
                </a:lnTo>
                <a:lnTo>
                  <a:pt x="4770832" y="432895"/>
                </a:lnTo>
                <a:lnTo>
                  <a:pt x="4723351" y="377868"/>
                </a:lnTo>
                <a:lnTo>
                  <a:pt x="4716292" y="364520"/>
                </a:lnTo>
                <a:lnTo>
                  <a:pt x="4708964" y="363896"/>
                </a:lnTo>
                <a:lnTo>
                  <a:pt x="4703253" y="350664"/>
                </a:lnTo>
                <a:lnTo>
                  <a:pt x="4696734" y="350109"/>
                </a:lnTo>
                <a:lnTo>
                  <a:pt x="4676948" y="310186"/>
                </a:lnTo>
                <a:lnTo>
                  <a:pt x="4653208" y="282672"/>
                </a:lnTo>
                <a:lnTo>
                  <a:pt x="4643046" y="269061"/>
                </a:lnTo>
                <a:lnTo>
                  <a:pt x="4621643" y="241746"/>
                </a:lnTo>
                <a:lnTo>
                  <a:pt x="4611481" y="228135"/>
                </a:lnTo>
                <a:lnTo>
                  <a:pt x="4584089" y="196389"/>
                </a:lnTo>
                <a:lnTo>
                  <a:pt x="4588819" y="187967"/>
                </a:lnTo>
                <a:lnTo>
                  <a:pt x="4593898" y="175653"/>
                </a:lnTo>
                <a:lnTo>
                  <a:pt x="4591110" y="175416"/>
                </a:lnTo>
                <a:lnTo>
                  <a:pt x="4588097" y="162413"/>
                </a:lnTo>
                <a:lnTo>
                  <a:pt x="4590975" y="162659"/>
                </a:lnTo>
                <a:lnTo>
                  <a:pt x="4595652" y="175803"/>
                </a:lnTo>
                <a:lnTo>
                  <a:pt x="4611838" y="189927"/>
                </a:lnTo>
                <a:lnTo>
                  <a:pt x="4617684" y="203171"/>
                </a:lnTo>
                <a:lnTo>
                  <a:pt x="4625147" y="203807"/>
                </a:lnTo>
                <a:lnTo>
                  <a:pt x="4631532" y="217096"/>
                </a:lnTo>
                <a:lnTo>
                  <a:pt x="4638456" y="217686"/>
                </a:lnTo>
                <a:lnTo>
                  <a:pt x="4651407" y="244281"/>
                </a:lnTo>
                <a:lnTo>
                  <a:pt x="4693491" y="286103"/>
                </a:lnTo>
                <a:lnTo>
                  <a:pt x="4702754" y="299638"/>
                </a:lnTo>
                <a:lnTo>
                  <a:pt x="4720200" y="326615"/>
                </a:lnTo>
                <a:lnTo>
                  <a:pt x="4729463" y="340150"/>
                </a:lnTo>
                <a:lnTo>
                  <a:pt x="4735309" y="353394"/>
                </a:lnTo>
                <a:lnTo>
                  <a:pt x="4749157" y="367319"/>
                </a:lnTo>
                <a:lnTo>
                  <a:pt x="4755003" y="380563"/>
                </a:lnTo>
                <a:lnTo>
                  <a:pt x="4763590" y="381294"/>
                </a:lnTo>
                <a:lnTo>
                  <a:pt x="4770830" y="394657"/>
                </a:lnTo>
                <a:lnTo>
                  <a:pt x="4778607" y="395319"/>
                </a:lnTo>
                <a:lnTo>
                  <a:pt x="4784498" y="408567"/>
                </a:lnTo>
                <a:lnTo>
                  <a:pt x="4800280" y="422657"/>
                </a:lnTo>
                <a:lnTo>
                  <a:pt x="4816872" y="449562"/>
                </a:lnTo>
                <a:lnTo>
                  <a:pt x="4834002" y="463767"/>
                </a:lnTo>
                <a:lnTo>
                  <a:pt x="4847087" y="490373"/>
                </a:lnTo>
                <a:lnTo>
                  <a:pt x="4859452" y="504172"/>
                </a:lnTo>
                <a:lnTo>
                  <a:pt x="4872626" y="518040"/>
                </a:lnTo>
                <a:lnTo>
                  <a:pt x="4885262" y="544608"/>
                </a:lnTo>
                <a:lnTo>
                  <a:pt x="4912779" y="572443"/>
                </a:lnTo>
                <a:lnTo>
                  <a:pt x="4924426" y="598927"/>
                </a:lnTo>
                <a:lnTo>
                  <a:pt x="4936610" y="612711"/>
                </a:lnTo>
                <a:lnTo>
                  <a:pt x="4948526" y="626472"/>
                </a:lnTo>
                <a:lnTo>
                  <a:pt x="4996729" y="707053"/>
                </a:lnTo>
                <a:lnTo>
                  <a:pt x="5010262" y="720951"/>
                </a:lnTo>
                <a:lnTo>
                  <a:pt x="5021909" y="747435"/>
                </a:lnTo>
                <a:lnTo>
                  <a:pt x="5034094" y="761219"/>
                </a:lnTo>
                <a:lnTo>
                  <a:pt x="5046009" y="774979"/>
                </a:lnTo>
                <a:lnTo>
                  <a:pt x="5051360" y="788181"/>
                </a:lnTo>
                <a:lnTo>
                  <a:pt x="5056442" y="801360"/>
                </a:lnTo>
                <a:lnTo>
                  <a:pt x="5062062" y="801838"/>
                </a:lnTo>
                <a:lnTo>
                  <a:pt x="5065795" y="814902"/>
                </a:lnTo>
                <a:lnTo>
                  <a:pt x="5068672" y="815147"/>
                </a:lnTo>
                <a:lnTo>
                  <a:pt x="5070472" y="828046"/>
                </a:lnTo>
                <a:lnTo>
                  <a:pt x="5084050" y="841949"/>
                </a:lnTo>
                <a:lnTo>
                  <a:pt x="5107973" y="894970"/>
                </a:lnTo>
                <a:lnTo>
                  <a:pt x="5121552" y="908872"/>
                </a:lnTo>
                <a:lnTo>
                  <a:pt x="5126229" y="922017"/>
                </a:lnTo>
                <a:lnTo>
                  <a:pt x="5131983" y="922507"/>
                </a:lnTo>
                <a:lnTo>
                  <a:pt x="5155141" y="962717"/>
                </a:lnTo>
                <a:lnTo>
                  <a:pt x="5179107" y="1002996"/>
                </a:lnTo>
                <a:lnTo>
                  <a:pt x="5203613" y="1043321"/>
                </a:lnTo>
                <a:lnTo>
                  <a:pt x="5229467" y="1071014"/>
                </a:lnTo>
                <a:lnTo>
                  <a:pt x="5240709" y="1097464"/>
                </a:lnTo>
                <a:lnTo>
                  <a:pt x="5265350" y="1137800"/>
                </a:lnTo>
                <a:lnTo>
                  <a:pt x="5289990" y="1165390"/>
                </a:lnTo>
                <a:lnTo>
                  <a:pt x="5298985" y="1178903"/>
                </a:lnTo>
                <a:close/>
              </a:path>
              <a:path w="5299075" h="1186815">
                <a:moveTo>
                  <a:pt x="3376539" y="122964"/>
                </a:moveTo>
                <a:lnTo>
                  <a:pt x="2761370" y="70574"/>
                </a:lnTo>
                <a:lnTo>
                  <a:pt x="2880417" y="67967"/>
                </a:lnTo>
                <a:lnTo>
                  <a:pt x="3424230" y="114279"/>
                </a:lnTo>
                <a:lnTo>
                  <a:pt x="3376539" y="122964"/>
                </a:lnTo>
                <a:close/>
              </a:path>
              <a:path w="5299075" h="1186815">
                <a:moveTo>
                  <a:pt x="3189012" y="119739"/>
                </a:moveTo>
                <a:lnTo>
                  <a:pt x="2193462" y="34955"/>
                </a:lnTo>
                <a:lnTo>
                  <a:pt x="2240300" y="26198"/>
                </a:lnTo>
                <a:lnTo>
                  <a:pt x="3236702" y="111055"/>
                </a:lnTo>
                <a:lnTo>
                  <a:pt x="3189012" y="119739"/>
                </a:lnTo>
                <a:close/>
              </a:path>
              <a:path w="5299075" h="1186815">
                <a:moveTo>
                  <a:pt x="2954872" y="112545"/>
                </a:moveTo>
                <a:lnTo>
                  <a:pt x="1874291" y="20520"/>
                </a:lnTo>
                <a:lnTo>
                  <a:pt x="1920969" y="11749"/>
                </a:lnTo>
                <a:lnTo>
                  <a:pt x="3073919" y="109938"/>
                </a:lnTo>
                <a:lnTo>
                  <a:pt x="2954872" y="112545"/>
                </a:lnTo>
                <a:close/>
              </a:path>
              <a:path w="5299075" h="1186815">
                <a:moveTo>
                  <a:pt x="2840141" y="115520"/>
                </a:moveTo>
                <a:lnTo>
                  <a:pt x="1673390" y="16157"/>
                </a:lnTo>
                <a:lnTo>
                  <a:pt x="1717627" y="7178"/>
                </a:lnTo>
                <a:lnTo>
                  <a:pt x="2898315" y="107729"/>
                </a:lnTo>
                <a:lnTo>
                  <a:pt x="2840141" y="115520"/>
                </a:lnTo>
                <a:close/>
              </a:path>
              <a:path w="5299075" h="1186815">
                <a:moveTo>
                  <a:pt x="2152824" y="69733"/>
                </a:moveTo>
                <a:lnTo>
                  <a:pt x="1511183" y="15089"/>
                </a:lnTo>
                <a:lnTo>
                  <a:pt x="1592825" y="9296"/>
                </a:lnTo>
                <a:lnTo>
                  <a:pt x="2271871" y="67125"/>
                </a:lnTo>
                <a:lnTo>
                  <a:pt x="2152824" y="69733"/>
                </a:lnTo>
                <a:close/>
              </a:path>
              <a:path w="5299075" h="1186815">
                <a:moveTo>
                  <a:pt x="1809346" y="53227"/>
                </a:moveTo>
                <a:lnTo>
                  <a:pt x="1306176" y="10376"/>
                </a:lnTo>
                <a:lnTo>
                  <a:pt x="1334004" y="0"/>
                </a:lnTo>
                <a:lnTo>
                  <a:pt x="1856737" y="44517"/>
                </a:lnTo>
                <a:lnTo>
                  <a:pt x="1809346" y="53227"/>
                </a:lnTo>
                <a:close/>
              </a:path>
              <a:path w="5299075" h="1186815">
                <a:moveTo>
                  <a:pt x="1595347" y="47748"/>
                </a:moveTo>
                <a:lnTo>
                  <a:pt x="1146486" y="9522"/>
                </a:lnTo>
                <a:lnTo>
                  <a:pt x="1254025" y="5934"/>
                </a:lnTo>
                <a:lnTo>
                  <a:pt x="1714395" y="45141"/>
                </a:lnTo>
                <a:lnTo>
                  <a:pt x="1595347" y="47748"/>
                </a:lnTo>
                <a:close/>
              </a:path>
              <a:path w="5299075" h="1186815">
                <a:moveTo>
                  <a:pt x="1409762" y="44689"/>
                </a:moveTo>
                <a:lnTo>
                  <a:pt x="938242" y="4533"/>
                </a:lnTo>
                <a:lnTo>
                  <a:pt x="1040026" y="455"/>
                </a:lnTo>
                <a:lnTo>
                  <a:pt x="1462991" y="36476"/>
                </a:lnTo>
                <a:lnTo>
                  <a:pt x="1409762" y="44689"/>
                </a:lnTo>
                <a:close/>
              </a:path>
              <a:path w="5299075" h="1186815">
                <a:moveTo>
                  <a:pt x="1272641" y="45758"/>
                </a:moveTo>
                <a:lnTo>
                  <a:pt x="885373" y="12777"/>
                </a:lnTo>
                <a:lnTo>
                  <a:pt x="909469" y="2083"/>
                </a:lnTo>
                <a:lnTo>
                  <a:pt x="1327848" y="37713"/>
                </a:lnTo>
                <a:lnTo>
                  <a:pt x="1272641" y="45758"/>
                </a:lnTo>
                <a:close/>
              </a:path>
              <a:path w="5299075" h="1186815">
                <a:moveTo>
                  <a:pt x="872478" y="28066"/>
                </a:moveTo>
                <a:lnTo>
                  <a:pt x="872786" y="24451"/>
                </a:lnTo>
                <a:lnTo>
                  <a:pt x="876741" y="12042"/>
                </a:lnTo>
                <a:lnTo>
                  <a:pt x="1138576" y="34340"/>
                </a:lnTo>
                <a:lnTo>
                  <a:pt x="1082830" y="42339"/>
                </a:lnTo>
                <a:lnTo>
                  <a:pt x="878541" y="24941"/>
                </a:lnTo>
                <a:lnTo>
                  <a:pt x="872478" y="28066"/>
                </a:lnTo>
                <a:close/>
              </a:path>
              <a:path w="5299075" h="1186815">
                <a:moveTo>
                  <a:pt x="900481" y="39555"/>
                </a:moveTo>
                <a:lnTo>
                  <a:pt x="871708" y="37105"/>
                </a:lnTo>
                <a:lnTo>
                  <a:pt x="872478" y="28066"/>
                </a:lnTo>
                <a:lnTo>
                  <a:pt x="878541" y="24941"/>
                </a:lnTo>
                <a:lnTo>
                  <a:pt x="895804" y="26411"/>
                </a:lnTo>
                <a:lnTo>
                  <a:pt x="900481" y="39555"/>
                </a:lnTo>
                <a:close/>
              </a:path>
              <a:path w="5299075" h="1186815">
                <a:moveTo>
                  <a:pt x="935009" y="42496"/>
                </a:moveTo>
                <a:lnTo>
                  <a:pt x="900481" y="39555"/>
                </a:lnTo>
                <a:lnTo>
                  <a:pt x="895804" y="26411"/>
                </a:lnTo>
                <a:lnTo>
                  <a:pt x="1031038" y="37928"/>
                </a:lnTo>
                <a:lnTo>
                  <a:pt x="935009" y="42496"/>
                </a:lnTo>
                <a:close/>
              </a:path>
              <a:path w="5299075" h="1186815">
                <a:moveTo>
                  <a:pt x="43871" y="1011774"/>
                </a:moveTo>
                <a:lnTo>
                  <a:pt x="15097" y="1009323"/>
                </a:lnTo>
                <a:lnTo>
                  <a:pt x="20491" y="997037"/>
                </a:lnTo>
                <a:lnTo>
                  <a:pt x="30201" y="985118"/>
                </a:lnTo>
                <a:lnTo>
                  <a:pt x="34517" y="985485"/>
                </a:lnTo>
                <a:lnTo>
                  <a:pt x="55014" y="948993"/>
                </a:lnTo>
                <a:lnTo>
                  <a:pt x="59329" y="949360"/>
                </a:lnTo>
                <a:lnTo>
                  <a:pt x="70117" y="924787"/>
                </a:lnTo>
                <a:lnTo>
                  <a:pt x="74433" y="925155"/>
                </a:lnTo>
                <a:lnTo>
                  <a:pt x="100190" y="889110"/>
                </a:lnTo>
                <a:lnTo>
                  <a:pt x="127295" y="853181"/>
                </a:lnTo>
                <a:lnTo>
                  <a:pt x="154941" y="817297"/>
                </a:lnTo>
                <a:lnTo>
                  <a:pt x="181238" y="794045"/>
                </a:lnTo>
                <a:lnTo>
                  <a:pt x="195937" y="769805"/>
                </a:lnTo>
                <a:lnTo>
                  <a:pt x="209288" y="758196"/>
                </a:lnTo>
                <a:lnTo>
                  <a:pt x="224257" y="733978"/>
                </a:lnTo>
                <a:lnTo>
                  <a:pt x="239496" y="722530"/>
                </a:lnTo>
                <a:lnTo>
                  <a:pt x="251409" y="710799"/>
                </a:lnTo>
                <a:lnTo>
                  <a:pt x="264669" y="686436"/>
                </a:lnTo>
                <a:lnTo>
                  <a:pt x="277390" y="674774"/>
                </a:lnTo>
                <a:lnTo>
                  <a:pt x="291999" y="650526"/>
                </a:lnTo>
                <a:lnTo>
                  <a:pt x="305575" y="638936"/>
                </a:lnTo>
                <a:lnTo>
                  <a:pt x="319689" y="614646"/>
                </a:lnTo>
                <a:lnTo>
                  <a:pt x="332726" y="603010"/>
                </a:lnTo>
                <a:lnTo>
                  <a:pt x="346302" y="591421"/>
                </a:lnTo>
                <a:lnTo>
                  <a:pt x="361405" y="567215"/>
                </a:lnTo>
                <a:lnTo>
                  <a:pt x="390534" y="531458"/>
                </a:lnTo>
                <a:lnTo>
                  <a:pt x="404559" y="519906"/>
                </a:lnTo>
                <a:lnTo>
                  <a:pt x="434632" y="484229"/>
                </a:lnTo>
                <a:lnTo>
                  <a:pt x="464976" y="461321"/>
                </a:lnTo>
                <a:lnTo>
                  <a:pt x="496937" y="425805"/>
                </a:lnTo>
                <a:lnTo>
                  <a:pt x="528629" y="390266"/>
                </a:lnTo>
                <a:lnTo>
                  <a:pt x="544318" y="378857"/>
                </a:lnTo>
                <a:lnTo>
                  <a:pt x="560275" y="354724"/>
                </a:lnTo>
                <a:lnTo>
                  <a:pt x="574615" y="343199"/>
                </a:lnTo>
                <a:lnTo>
                  <a:pt x="588686" y="331651"/>
                </a:lnTo>
                <a:lnTo>
                  <a:pt x="649821" y="260382"/>
                </a:lnTo>
                <a:lnTo>
                  <a:pt x="665510" y="248972"/>
                </a:lnTo>
                <a:lnTo>
                  <a:pt x="681467" y="224839"/>
                </a:lnTo>
                <a:lnTo>
                  <a:pt x="695808" y="213314"/>
                </a:lnTo>
                <a:lnTo>
                  <a:pt x="709878" y="201767"/>
                </a:lnTo>
                <a:lnTo>
                  <a:pt x="771013" y="130497"/>
                </a:lnTo>
                <a:lnTo>
                  <a:pt x="785039" y="118946"/>
                </a:lnTo>
                <a:lnTo>
                  <a:pt x="814167" y="83189"/>
                </a:lnTo>
                <a:lnTo>
                  <a:pt x="828193" y="71637"/>
                </a:lnTo>
                <a:lnTo>
                  <a:pt x="835745" y="59534"/>
                </a:lnTo>
                <a:lnTo>
                  <a:pt x="842219" y="60085"/>
                </a:lnTo>
                <a:lnTo>
                  <a:pt x="857322" y="35880"/>
                </a:lnTo>
                <a:lnTo>
                  <a:pt x="872478" y="28066"/>
                </a:lnTo>
                <a:lnTo>
                  <a:pt x="871708" y="37105"/>
                </a:lnTo>
                <a:lnTo>
                  <a:pt x="897604" y="39310"/>
                </a:lnTo>
                <a:lnTo>
                  <a:pt x="887895" y="51229"/>
                </a:lnTo>
                <a:lnTo>
                  <a:pt x="882140" y="50739"/>
                </a:lnTo>
                <a:lnTo>
                  <a:pt x="865373" y="74803"/>
                </a:lnTo>
                <a:lnTo>
                  <a:pt x="850493" y="86282"/>
                </a:lnTo>
                <a:lnTo>
                  <a:pt x="836153" y="97807"/>
                </a:lnTo>
                <a:lnTo>
                  <a:pt x="821005" y="122009"/>
                </a:lnTo>
                <a:lnTo>
                  <a:pt x="760948" y="180624"/>
                </a:lnTo>
                <a:lnTo>
                  <a:pt x="746473" y="192137"/>
                </a:lnTo>
                <a:lnTo>
                  <a:pt x="715366" y="227726"/>
                </a:lnTo>
                <a:lnTo>
                  <a:pt x="700890" y="239239"/>
                </a:lnTo>
                <a:lnTo>
                  <a:pt x="639756" y="310509"/>
                </a:lnTo>
                <a:lnTo>
                  <a:pt x="625280" y="322022"/>
                </a:lnTo>
                <a:lnTo>
                  <a:pt x="594173" y="357611"/>
                </a:lnTo>
                <a:lnTo>
                  <a:pt x="579698" y="369124"/>
                </a:lnTo>
                <a:lnTo>
                  <a:pt x="563696" y="393253"/>
                </a:lnTo>
                <a:lnTo>
                  <a:pt x="547692" y="404636"/>
                </a:lnTo>
                <a:lnTo>
                  <a:pt x="530611" y="428673"/>
                </a:lnTo>
                <a:lnTo>
                  <a:pt x="515686" y="440148"/>
                </a:lnTo>
                <a:lnTo>
                  <a:pt x="458506" y="499008"/>
                </a:lnTo>
                <a:lnTo>
                  <a:pt x="444930" y="510598"/>
                </a:lnTo>
                <a:lnTo>
                  <a:pt x="418857" y="533870"/>
                </a:lnTo>
                <a:lnTo>
                  <a:pt x="405281" y="545459"/>
                </a:lnTo>
                <a:lnTo>
                  <a:pt x="390627" y="569703"/>
                </a:lnTo>
                <a:lnTo>
                  <a:pt x="364554" y="592975"/>
                </a:lnTo>
                <a:lnTo>
                  <a:pt x="349901" y="617219"/>
                </a:lnTo>
                <a:lnTo>
                  <a:pt x="336325" y="628809"/>
                </a:lnTo>
                <a:lnTo>
                  <a:pt x="309174" y="664734"/>
                </a:lnTo>
                <a:lnTo>
                  <a:pt x="280945" y="700568"/>
                </a:lnTo>
                <a:lnTo>
                  <a:pt x="253794" y="736494"/>
                </a:lnTo>
                <a:lnTo>
                  <a:pt x="240218" y="748084"/>
                </a:lnTo>
                <a:lnTo>
                  <a:pt x="225160" y="772293"/>
                </a:lnTo>
                <a:lnTo>
                  <a:pt x="211449" y="783872"/>
                </a:lnTo>
                <a:lnTo>
                  <a:pt x="197200" y="808150"/>
                </a:lnTo>
                <a:lnTo>
                  <a:pt x="184838" y="819843"/>
                </a:lnTo>
                <a:lnTo>
                  <a:pt x="136290" y="879439"/>
                </a:lnTo>
                <a:lnTo>
                  <a:pt x="124917" y="891216"/>
                </a:lnTo>
                <a:lnTo>
                  <a:pt x="114353" y="903062"/>
                </a:lnTo>
                <a:lnTo>
                  <a:pt x="104328" y="914955"/>
                </a:lnTo>
                <a:lnTo>
                  <a:pt x="94574" y="926870"/>
                </a:lnTo>
                <a:lnTo>
                  <a:pt x="93496" y="939524"/>
                </a:lnTo>
                <a:lnTo>
                  <a:pt x="90619" y="939279"/>
                </a:lnTo>
                <a:lnTo>
                  <a:pt x="84776" y="951527"/>
                </a:lnTo>
                <a:lnTo>
                  <a:pt x="73088" y="963278"/>
                </a:lnTo>
                <a:lnTo>
                  <a:pt x="61402" y="987775"/>
                </a:lnTo>
                <a:lnTo>
                  <a:pt x="49714" y="999525"/>
                </a:lnTo>
                <a:lnTo>
                  <a:pt x="43871" y="1011774"/>
                </a:lnTo>
                <a:close/>
              </a:path>
              <a:path w="5299075" h="1186815">
                <a:moveTo>
                  <a:pt x="39916" y="1024183"/>
                </a:moveTo>
                <a:lnTo>
                  <a:pt x="11142" y="1021732"/>
                </a:lnTo>
                <a:lnTo>
                  <a:pt x="12220" y="1009078"/>
                </a:lnTo>
                <a:lnTo>
                  <a:pt x="40993" y="1011529"/>
                </a:lnTo>
                <a:lnTo>
                  <a:pt x="39916" y="1024183"/>
                </a:lnTo>
                <a:close/>
              </a:path>
              <a:path w="5299075" h="1186815">
                <a:moveTo>
                  <a:pt x="37760" y="1049491"/>
                </a:moveTo>
                <a:lnTo>
                  <a:pt x="6110" y="1046796"/>
                </a:lnTo>
                <a:lnTo>
                  <a:pt x="8265" y="1021487"/>
                </a:lnTo>
                <a:lnTo>
                  <a:pt x="37038" y="1023938"/>
                </a:lnTo>
                <a:lnTo>
                  <a:pt x="35961" y="1036592"/>
                </a:lnTo>
                <a:lnTo>
                  <a:pt x="37760" y="1049491"/>
                </a:lnTo>
                <a:close/>
              </a:path>
              <a:path w="5299075" h="1186815">
                <a:moveTo>
                  <a:pt x="16124" y="1085887"/>
                </a:moveTo>
                <a:lnTo>
                  <a:pt x="0" y="1084513"/>
                </a:lnTo>
                <a:lnTo>
                  <a:pt x="1077" y="1071859"/>
                </a:lnTo>
                <a:lnTo>
                  <a:pt x="2604" y="1059243"/>
                </a:lnTo>
                <a:lnTo>
                  <a:pt x="5660" y="1046757"/>
                </a:lnTo>
                <a:lnTo>
                  <a:pt x="20496" y="1048021"/>
                </a:lnTo>
                <a:lnTo>
                  <a:pt x="19419" y="1060675"/>
                </a:lnTo>
                <a:lnTo>
                  <a:pt x="16124" y="1085887"/>
                </a:lnTo>
                <a:close/>
              </a:path>
              <a:path w="5299075" h="1186815">
                <a:moveTo>
                  <a:pt x="3831" y="1186807"/>
                </a:moveTo>
                <a:lnTo>
                  <a:pt x="6751" y="1161564"/>
                </a:lnTo>
                <a:lnTo>
                  <a:pt x="14477" y="1098492"/>
                </a:lnTo>
                <a:lnTo>
                  <a:pt x="16124" y="1085887"/>
                </a:lnTo>
                <a:lnTo>
                  <a:pt x="28773" y="1086964"/>
                </a:lnTo>
                <a:lnTo>
                  <a:pt x="30928" y="1061655"/>
                </a:lnTo>
                <a:lnTo>
                  <a:pt x="37760" y="1049491"/>
                </a:lnTo>
                <a:lnTo>
                  <a:pt x="49269" y="1050471"/>
                </a:lnTo>
                <a:lnTo>
                  <a:pt x="45315" y="1062880"/>
                </a:lnTo>
                <a:lnTo>
                  <a:pt x="30405" y="1176325"/>
                </a:lnTo>
                <a:lnTo>
                  <a:pt x="3831" y="1186807"/>
                </a:lnTo>
                <a:close/>
              </a:path>
            </a:pathLst>
          </a:custGeom>
          <a:solidFill>
            <a:srgbClr val="FFFEF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2911" y="1"/>
            <a:ext cx="4315088" cy="338187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723" y="9256696"/>
            <a:ext cx="2540000" cy="1028065"/>
          </a:xfrm>
          <a:custGeom>
            <a:avLst/>
            <a:gdLst/>
            <a:ahLst/>
            <a:cxnLst/>
            <a:rect l="l" t="t" r="r" b="b"/>
            <a:pathLst>
              <a:path w="2540000" h="1028065">
                <a:moveTo>
                  <a:pt x="12700" y="427645"/>
                </a:moveTo>
                <a:lnTo>
                  <a:pt x="12700" y="622363"/>
                </a:lnTo>
                <a:lnTo>
                  <a:pt x="0" y="604223"/>
                </a:lnTo>
                <a:lnTo>
                  <a:pt x="0" y="447713"/>
                </a:lnTo>
                <a:lnTo>
                  <a:pt x="12700" y="427645"/>
                </a:lnTo>
                <a:close/>
              </a:path>
              <a:path w="2540000" h="1028065">
                <a:moveTo>
                  <a:pt x="25400" y="373293"/>
                </a:moveTo>
                <a:lnTo>
                  <a:pt x="25400" y="676852"/>
                </a:lnTo>
                <a:lnTo>
                  <a:pt x="12700" y="658367"/>
                </a:lnTo>
                <a:lnTo>
                  <a:pt x="12700" y="391089"/>
                </a:lnTo>
                <a:lnTo>
                  <a:pt x="25400" y="373293"/>
                </a:lnTo>
                <a:close/>
              </a:path>
              <a:path w="2540000" h="1028065">
                <a:moveTo>
                  <a:pt x="2387600" y="169758"/>
                </a:moveTo>
                <a:lnTo>
                  <a:pt x="2387600" y="824773"/>
                </a:lnTo>
                <a:lnTo>
                  <a:pt x="2374900" y="834716"/>
                </a:lnTo>
                <a:lnTo>
                  <a:pt x="2362200" y="839102"/>
                </a:lnTo>
                <a:lnTo>
                  <a:pt x="2362200" y="843350"/>
                </a:lnTo>
                <a:lnTo>
                  <a:pt x="2349500" y="847322"/>
                </a:lnTo>
                <a:lnTo>
                  <a:pt x="2349500" y="850881"/>
                </a:lnTo>
                <a:lnTo>
                  <a:pt x="2336800" y="855267"/>
                </a:lnTo>
                <a:lnTo>
                  <a:pt x="2336800" y="859515"/>
                </a:lnTo>
                <a:lnTo>
                  <a:pt x="2324100" y="863487"/>
                </a:lnTo>
                <a:lnTo>
                  <a:pt x="2324100" y="867047"/>
                </a:lnTo>
                <a:lnTo>
                  <a:pt x="2298700" y="873614"/>
                </a:lnTo>
                <a:lnTo>
                  <a:pt x="2286000" y="879905"/>
                </a:lnTo>
                <a:lnTo>
                  <a:pt x="2273300" y="885646"/>
                </a:lnTo>
                <a:lnTo>
                  <a:pt x="2260600" y="890560"/>
                </a:lnTo>
                <a:lnTo>
                  <a:pt x="2247900" y="896691"/>
                </a:lnTo>
                <a:lnTo>
                  <a:pt x="2222500" y="902133"/>
                </a:lnTo>
                <a:lnTo>
                  <a:pt x="2209800" y="907299"/>
                </a:lnTo>
                <a:lnTo>
                  <a:pt x="2184400" y="912603"/>
                </a:lnTo>
                <a:lnTo>
                  <a:pt x="2171700" y="917655"/>
                </a:lnTo>
                <a:lnTo>
                  <a:pt x="2146300" y="922155"/>
                </a:lnTo>
                <a:lnTo>
                  <a:pt x="2133600" y="926656"/>
                </a:lnTo>
                <a:lnTo>
                  <a:pt x="2108200" y="931708"/>
                </a:lnTo>
                <a:lnTo>
                  <a:pt x="2070100" y="940250"/>
                </a:lnTo>
                <a:lnTo>
                  <a:pt x="2032000" y="948240"/>
                </a:lnTo>
                <a:lnTo>
                  <a:pt x="1993900" y="955680"/>
                </a:lnTo>
                <a:lnTo>
                  <a:pt x="1955800" y="962569"/>
                </a:lnTo>
                <a:lnTo>
                  <a:pt x="1917700" y="969159"/>
                </a:lnTo>
                <a:lnTo>
                  <a:pt x="1879600" y="975611"/>
                </a:lnTo>
                <a:lnTo>
                  <a:pt x="1841500" y="981788"/>
                </a:lnTo>
                <a:lnTo>
                  <a:pt x="1803400" y="987551"/>
                </a:lnTo>
                <a:lnTo>
                  <a:pt x="1765300" y="993062"/>
                </a:lnTo>
                <a:lnTo>
                  <a:pt x="1676400" y="1004084"/>
                </a:lnTo>
                <a:lnTo>
                  <a:pt x="1638300" y="1009595"/>
                </a:lnTo>
                <a:lnTo>
                  <a:pt x="1612900" y="1011799"/>
                </a:lnTo>
                <a:lnTo>
                  <a:pt x="1612900" y="1012901"/>
                </a:lnTo>
                <a:lnTo>
                  <a:pt x="1600200" y="1014004"/>
                </a:lnTo>
                <a:lnTo>
                  <a:pt x="1587500" y="1016943"/>
                </a:lnTo>
                <a:lnTo>
                  <a:pt x="1587500" y="1019882"/>
                </a:lnTo>
                <a:lnTo>
                  <a:pt x="1536700" y="1024291"/>
                </a:lnTo>
                <a:lnTo>
                  <a:pt x="1536700" y="1025140"/>
                </a:lnTo>
                <a:lnTo>
                  <a:pt x="1524000" y="1025577"/>
                </a:lnTo>
                <a:lnTo>
                  <a:pt x="1511300" y="1025737"/>
                </a:lnTo>
                <a:lnTo>
                  <a:pt x="1498600" y="1025760"/>
                </a:lnTo>
                <a:lnTo>
                  <a:pt x="1485900" y="1026380"/>
                </a:lnTo>
                <a:lnTo>
                  <a:pt x="1460500" y="1026311"/>
                </a:lnTo>
                <a:lnTo>
                  <a:pt x="1447800" y="1025967"/>
                </a:lnTo>
                <a:lnTo>
                  <a:pt x="1409700" y="1025554"/>
                </a:lnTo>
                <a:lnTo>
                  <a:pt x="1397000" y="1025209"/>
                </a:lnTo>
                <a:lnTo>
                  <a:pt x="1371600" y="1025140"/>
                </a:lnTo>
                <a:lnTo>
                  <a:pt x="1358900" y="1025760"/>
                </a:lnTo>
                <a:lnTo>
                  <a:pt x="1333500" y="1026380"/>
                </a:lnTo>
                <a:lnTo>
                  <a:pt x="1320800" y="1026311"/>
                </a:lnTo>
                <a:lnTo>
                  <a:pt x="1295400" y="1025967"/>
                </a:lnTo>
                <a:lnTo>
                  <a:pt x="1282700" y="1025760"/>
                </a:lnTo>
                <a:lnTo>
                  <a:pt x="1244600" y="1025783"/>
                </a:lnTo>
                <a:lnTo>
                  <a:pt x="1206500" y="1025944"/>
                </a:lnTo>
                <a:lnTo>
                  <a:pt x="1168400" y="1026380"/>
                </a:lnTo>
                <a:lnTo>
                  <a:pt x="1130300" y="1027230"/>
                </a:lnTo>
                <a:lnTo>
                  <a:pt x="1092200" y="1027620"/>
                </a:lnTo>
                <a:lnTo>
                  <a:pt x="1054100" y="1027046"/>
                </a:lnTo>
                <a:lnTo>
                  <a:pt x="1016000" y="1026196"/>
                </a:lnTo>
                <a:lnTo>
                  <a:pt x="977900" y="1025760"/>
                </a:lnTo>
                <a:lnTo>
                  <a:pt x="825500" y="1025760"/>
                </a:lnTo>
                <a:lnTo>
                  <a:pt x="787400" y="1024865"/>
                </a:lnTo>
                <a:lnTo>
                  <a:pt x="749300" y="1024107"/>
                </a:lnTo>
                <a:lnTo>
                  <a:pt x="711200" y="1023074"/>
                </a:lnTo>
                <a:lnTo>
                  <a:pt x="673100" y="1021351"/>
                </a:lnTo>
                <a:lnTo>
                  <a:pt x="660400" y="1020020"/>
                </a:lnTo>
                <a:lnTo>
                  <a:pt x="609600" y="1016805"/>
                </a:lnTo>
                <a:lnTo>
                  <a:pt x="596900" y="1015473"/>
                </a:lnTo>
                <a:lnTo>
                  <a:pt x="558800" y="1011064"/>
                </a:lnTo>
                <a:lnTo>
                  <a:pt x="533400" y="1008860"/>
                </a:lnTo>
                <a:lnTo>
                  <a:pt x="520700" y="1006656"/>
                </a:lnTo>
                <a:lnTo>
                  <a:pt x="495300" y="1004222"/>
                </a:lnTo>
                <a:lnTo>
                  <a:pt x="482600" y="1001512"/>
                </a:lnTo>
                <a:lnTo>
                  <a:pt x="457200" y="998803"/>
                </a:lnTo>
                <a:lnTo>
                  <a:pt x="444500" y="996369"/>
                </a:lnTo>
                <a:lnTo>
                  <a:pt x="419100" y="993912"/>
                </a:lnTo>
                <a:lnTo>
                  <a:pt x="406400" y="991042"/>
                </a:lnTo>
                <a:lnTo>
                  <a:pt x="393700" y="987896"/>
                </a:lnTo>
                <a:lnTo>
                  <a:pt x="368300" y="984612"/>
                </a:lnTo>
                <a:lnTo>
                  <a:pt x="342900" y="979652"/>
                </a:lnTo>
                <a:lnTo>
                  <a:pt x="317500" y="973590"/>
                </a:lnTo>
                <a:lnTo>
                  <a:pt x="304800" y="966426"/>
                </a:lnTo>
                <a:lnTo>
                  <a:pt x="279400" y="958160"/>
                </a:lnTo>
                <a:lnTo>
                  <a:pt x="254000" y="948791"/>
                </a:lnTo>
                <a:lnTo>
                  <a:pt x="228600" y="938321"/>
                </a:lnTo>
                <a:lnTo>
                  <a:pt x="215900" y="926748"/>
                </a:lnTo>
                <a:lnTo>
                  <a:pt x="190500" y="914073"/>
                </a:lnTo>
                <a:lnTo>
                  <a:pt x="190500" y="912603"/>
                </a:lnTo>
                <a:lnTo>
                  <a:pt x="177800" y="902133"/>
                </a:lnTo>
                <a:lnTo>
                  <a:pt x="165100" y="890560"/>
                </a:lnTo>
                <a:lnTo>
                  <a:pt x="127000" y="849297"/>
                </a:lnTo>
                <a:lnTo>
                  <a:pt x="88900" y="802385"/>
                </a:lnTo>
                <a:lnTo>
                  <a:pt x="63500" y="766932"/>
                </a:lnTo>
                <a:lnTo>
                  <a:pt x="50800" y="748861"/>
                </a:lnTo>
                <a:lnTo>
                  <a:pt x="50800" y="730376"/>
                </a:lnTo>
                <a:lnTo>
                  <a:pt x="25400" y="694923"/>
                </a:lnTo>
                <a:lnTo>
                  <a:pt x="25400" y="355636"/>
                </a:lnTo>
                <a:lnTo>
                  <a:pt x="38100" y="338024"/>
                </a:lnTo>
                <a:lnTo>
                  <a:pt x="38100" y="320550"/>
                </a:lnTo>
                <a:lnTo>
                  <a:pt x="50800" y="303351"/>
                </a:lnTo>
                <a:lnTo>
                  <a:pt x="63500" y="286566"/>
                </a:lnTo>
                <a:lnTo>
                  <a:pt x="76200" y="270538"/>
                </a:lnTo>
                <a:lnTo>
                  <a:pt x="76200" y="255337"/>
                </a:lnTo>
                <a:lnTo>
                  <a:pt x="88900" y="240688"/>
                </a:lnTo>
                <a:lnTo>
                  <a:pt x="101600" y="226313"/>
                </a:lnTo>
                <a:lnTo>
                  <a:pt x="114300" y="211388"/>
                </a:lnTo>
                <a:lnTo>
                  <a:pt x="127000" y="197289"/>
                </a:lnTo>
                <a:lnTo>
                  <a:pt x="152400" y="183742"/>
                </a:lnTo>
                <a:lnTo>
                  <a:pt x="165100" y="170470"/>
                </a:lnTo>
                <a:lnTo>
                  <a:pt x="203200" y="138438"/>
                </a:lnTo>
                <a:lnTo>
                  <a:pt x="241300" y="120780"/>
                </a:lnTo>
                <a:lnTo>
                  <a:pt x="254000" y="112789"/>
                </a:lnTo>
                <a:lnTo>
                  <a:pt x="279400" y="105349"/>
                </a:lnTo>
                <a:lnTo>
                  <a:pt x="292100" y="98461"/>
                </a:lnTo>
                <a:lnTo>
                  <a:pt x="304800" y="92353"/>
                </a:lnTo>
                <a:lnTo>
                  <a:pt x="330200" y="87072"/>
                </a:lnTo>
                <a:lnTo>
                  <a:pt x="342900" y="82341"/>
                </a:lnTo>
                <a:lnTo>
                  <a:pt x="355600" y="80114"/>
                </a:lnTo>
                <a:lnTo>
                  <a:pt x="355600" y="940525"/>
                </a:lnTo>
                <a:lnTo>
                  <a:pt x="368300" y="943464"/>
                </a:lnTo>
                <a:lnTo>
                  <a:pt x="368300" y="77887"/>
                </a:lnTo>
                <a:lnTo>
                  <a:pt x="381000" y="73960"/>
                </a:lnTo>
                <a:lnTo>
                  <a:pt x="406400" y="70723"/>
                </a:lnTo>
                <a:lnTo>
                  <a:pt x="419100" y="67760"/>
                </a:lnTo>
                <a:lnTo>
                  <a:pt x="444500" y="64661"/>
                </a:lnTo>
                <a:lnTo>
                  <a:pt x="457200" y="61584"/>
                </a:lnTo>
                <a:lnTo>
                  <a:pt x="495300" y="55981"/>
                </a:lnTo>
                <a:lnTo>
                  <a:pt x="546100" y="49850"/>
                </a:lnTo>
                <a:lnTo>
                  <a:pt x="558800" y="47209"/>
                </a:lnTo>
                <a:lnTo>
                  <a:pt x="584200" y="44844"/>
                </a:lnTo>
                <a:lnTo>
                  <a:pt x="596900" y="42617"/>
                </a:lnTo>
                <a:lnTo>
                  <a:pt x="622300" y="40665"/>
                </a:lnTo>
                <a:lnTo>
                  <a:pt x="635000" y="39127"/>
                </a:lnTo>
                <a:lnTo>
                  <a:pt x="635000" y="980203"/>
                </a:lnTo>
                <a:lnTo>
                  <a:pt x="647700" y="980433"/>
                </a:lnTo>
                <a:lnTo>
                  <a:pt x="660400" y="981443"/>
                </a:lnTo>
                <a:lnTo>
                  <a:pt x="660400" y="37864"/>
                </a:lnTo>
                <a:lnTo>
                  <a:pt x="673100" y="36739"/>
                </a:lnTo>
                <a:lnTo>
                  <a:pt x="711200" y="33685"/>
                </a:lnTo>
                <a:lnTo>
                  <a:pt x="749300" y="31044"/>
                </a:lnTo>
                <a:lnTo>
                  <a:pt x="787400" y="28679"/>
                </a:lnTo>
                <a:lnTo>
                  <a:pt x="838200" y="26452"/>
                </a:lnTo>
                <a:lnTo>
                  <a:pt x="838200" y="24982"/>
                </a:lnTo>
                <a:lnTo>
                  <a:pt x="863600" y="23627"/>
                </a:lnTo>
                <a:lnTo>
                  <a:pt x="889000" y="21859"/>
                </a:lnTo>
                <a:lnTo>
                  <a:pt x="901700" y="19816"/>
                </a:lnTo>
                <a:lnTo>
                  <a:pt x="977900" y="11021"/>
                </a:lnTo>
                <a:lnTo>
                  <a:pt x="1003300" y="8817"/>
                </a:lnTo>
                <a:lnTo>
                  <a:pt x="1041400" y="4959"/>
                </a:lnTo>
                <a:lnTo>
                  <a:pt x="1079500" y="2204"/>
                </a:lnTo>
                <a:lnTo>
                  <a:pt x="1117600" y="551"/>
                </a:lnTo>
                <a:lnTo>
                  <a:pt x="1155700" y="0"/>
                </a:lnTo>
                <a:lnTo>
                  <a:pt x="1524000" y="103"/>
                </a:lnTo>
                <a:lnTo>
                  <a:pt x="1536700" y="183"/>
                </a:lnTo>
                <a:lnTo>
                  <a:pt x="1574800" y="619"/>
                </a:lnTo>
                <a:lnTo>
                  <a:pt x="1612900" y="1469"/>
                </a:lnTo>
                <a:lnTo>
                  <a:pt x="1638300" y="1722"/>
                </a:lnTo>
                <a:lnTo>
                  <a:pt x="1651000" y="2388"/>
                </a:lnTo>
                <a:lnTo>
                  <a:pt x="1676400" y="3329"/>
                </a:lnTo>
                <a:lnTo>
                  <a:pt x="1689100" y="4408"/>
                </a:lnTo>
                <a:lnTo>
                  <a:pt x="1727200" y="6612"/>
                </a:lnTo>
                <a:lnTo>
                  <a:pt x="1752600" y="8817"/>
                </a:lnTo>
                <a:lnTo>
                  <a:pt x="1765300" y="8817"/>
                </a:lnTo>
                <a:lnTo>
                  <a:pt x="1790700" y="11756"/>
                </a:lnTo>
                <a:lnTo>
                  <a:pt x="1816100" y="13111"/>
                </a:lnTo>
                <a:lnTo>
                  <a:pt x="1828800" y="14879"/>
                </a:lnTo>
                <a:lnTo>
                  <a:pt x="1854200" y="16922"/>
                </a:lnTo>
                <a:lnTo>
                  <a:pt x="1866900" y="19104"/>
                </a:lnTo>
                <a:lnTo>
                  <a:pt x="1892300" y="21538"/>
                </a:lnTo>
                <a:lnTo>
                  <a:pt x="1930400" y="26957"/>
                </a:lnTo>
                <a:lnTo>
                  <a:pt x="1955800" y="29391"/>
                </a:lnTo>
                <a:lnTo>
                  <a:pt x="1993900" y="34695"/>
                </a:lnTo>
                <a:lnTo>
                  <a:pt x="2032000" y="39862"/>
                </a:lnTo>
                <a:lnTo>
                  <a:pt x="2070100" y="45304"/>
                </a:lnTo>
                <a:lnTo>
                  <a:pt x="2108200" y="51434"/>
                </a:lnTo>
                <a:lnTo>
                  <a:pt x="2120900" y="54764"/>
                </a:lnTo>
                <a:lnTo>
                  <a:pt x="2146300" y="58231"/>
                </a:lnTo>
                <a:lnTo>
                  <a:pt x="2159000" y="61974"/>
                </a:lnTo>
                <a:lnTo>
                  <a:pt x="2171700" y="66130"/>
                </a:lnTo>
                <a:lnTo>
                  <a:pt x="2184400" y="68564"/>
                </a:lnTo>
                <a:lnTo>
                  <a:pt x="2209800" y="73983"/>
                </a:lnTo>
                <a:lnTo>
                  <a:pt x="2209800" y="76417"/>
                </a:lnTo>
                <a:lnTo>
                  <a:pt x="2222500" y="79104"/>
                </a:lnTo>
                <a:lnTo>
                  <a:pt x="2235200" y="82479"/>
                </a:lnTo>
                <a:lnTo>
                  <a:pt x="2247900" y="86130"/>
                </a:lnTo>
                <a:lnTo>
                  <a:pt x="2247900" y="89643"/>
                </a:lnTo>
                <a:lnTo>
                  <a:pt x="2286000" y="102869"/>
                </a:lnTo>
                <a:lnTo>
                  <a:pt x="2286000" y="107301"/>
                </a:lnTo>
                <a:lnTo>
                  <a:pt x="2298700" y="111870"/>
                </a:lnTo>
                <a:lnTo>
                  <a:pt x="2311400" y="116715"/>
                </a:lnTo>
                <a:lnTo>
                  <a:pt x="2311400" y="121974"/>
                </a:lnTo>
                <a:lnTo>
                  <a:pt x="2336800" y="131939"/>
                </a:lnTo>
                <a:lnTo>
                  <a:pt x="2349500" y="142180"/>
                </a:lnTo>
                <a:lnTo>
                  <a:pt x="2362200" y="152973"/>
                </a:lnTo>
                <a:lnTo>
                  <a:pt x="2374900" y="164591"/>
                </a:lnTo>
                <a:lnTo>
                  <a:pt x="2374900" y="163122"/>
                </a:lnTo>
                <a:lnTo>
                  <a:pt x="2387600" y="169758"/>
                </a:lnTo>
                <a:close/>
              </a:path>
              <a:path w="2540000" h="1028065">
                <a:moveTo>
                  <a:pt x="368300" y="77887"/>
                </a:moveTo>
                <a:lnTo>
                  <a:pt x="368300" y="941995"/>
                </a:lnTo>
                <a:lnTo>
                  <a:pt x="355600" y="940525"/>
                </a:lnTo>
                <a:lnTo>
                  <a:pt x="355600" y="80114"/>
                </a:lnTo>
                <a:lnTo>
                  <a:pt x="368300" y="77887"/>
                </a:lnTo>
                <a:close/>
              </a:path>
              <a:path w="2540000" h="1028065">
                <a:moveTo>
                  <a:pt x="660400" y="37864"/>
                </a:moveTo>
                <a:lnTo>
                  <a:pt x="660400" y="981443"/>
                </a:lnTo>
                <a:lnTo>
                  <a:pt x="647700" y="980433"/>
                </a:lnTo>
                <a:lnTo>
                  <a:pt x="635000" y="980203"/>
                </a:lnTo>
                <a:lnTo>
                  <a:pt x="635000" y="39127"/>
                </a:lnTo>
                <a:lnTo>
                  <a:pt x="660400" y="37864"/>
                </a:lnTo>
                <a:close/>
              </a:path>
              <a:path w="2540000" h="1028065">
                <a:moveTo>
                  <a:pt x="2425700" y="212743"/>
                </a:moveTo>
                <a:lnTo>
                  <a:pt x="2425700" y="787804"/>
                </a:lnTo>
                <a:lnTo>
                  <a:pt x="2413000" y="793568"/>
                </a:lnTo>
                <a:lnTo>
                  <a:pt x="2400300" y="804337"/>
                </a:lnTo>
                <a:lnTo>
                  <a:pt x="2387600" y="814693"/>
                </a:lnTo>
                <a:lnTo>
                  <a:pt x="2387600" y="176532"/>
                </a:lnTo>
                <a:lnTo>
                  <a:pt x="2400300" y="183581"/>
                </a:lnTo>
                <a:lnTo>
                  <a:pt x="2400300" y="191044"/>
                </a:lnTo>
                <a:lnTo>
                  <a:pt x="2413000" y="197909"/>
                </a:lnTo>
                <a:lnTo>
                  <a:pt x="2413000" y="205188"/>
                </a:lnTo>
                <a:lnTo>
                  <a:pt x="2425700" y="212743"/>
                </a:lnTo>
                <a:close/>
              </a:path>
              <a:path w="2540000" h="1028065">
                <a:moveTo>
                  <a:pt x="2489200" y="304844"/>
                </a:moveTo>
                <a:lnTo>
                  <a:pt x="2489200" y="693453"/>
                </a:lnTo>
                <a:lnTo>
                  <a:pt x="2476500" y="701835"/>
                </a:lnTo>
                <a:lnTo>
                  <a:pt x="2476500" y="709802"/>
                </a:lnTo>
                <a:lnTo>
                  <a:pt x="2463800" y="718390"/>
                </a:lnTo>
                <a:lnTo>
                  <a:pt x="2463800" y="735015"/>
                </a:lnTo>
                <a:lnTo>
                  <a:pt x="2451100" y="743602"/>
                </a:lnTo>
                <a:lnTo>
                  <a:pt x="2451100" y="757196"/>
                </a:lnTo>
                <a:lnTo>
                  <a:pt x="2438400" y="762615"/>
                </a:lnTo>
                <a:lnTo>
                  <a:pt x="2438400" y="768585"/>
                </a:lnTo>
                <a:lnTo>
                  <a:pt x="2425700" y="775175"/>
                </a:lnTo>
                <a:lnTo>
                  <a:pt x="2425700" y="220435"/>
                </a:lnTo>
                <a:lnTo>
                  <a:pt x="2451100" y="253684"/>
                </a:lnTo>
                <a:lnTo>
                  <a:pt x="2463800" y="270653"/>
                </a:lnTo>
                <a:lnTo>
                  <a:pt x="2476500" y="288035"/>
                </a:lnTo>
                <a:lnTo>
                  <a:pt x="2489200" y="304844"/>
                </a:lnTo>
                <a:close/>
              </a:path>
              <a:path w="2540000" h="1028065">
                <a:moveTo>
                  <a:pt x="2514600" y="358575"/>
                </a:moveTo>
                <a:lnTo>
                  <a:pt x="2514600" y="629343"/>
                </a:lnTo>
                <a:lnTo>
                  <a:pt x="2501900" y="648310"/>
                </a:lnTo>
                <a:lnTo>
                  <a:pt x="2501900" y="666955"/>
                </a:lnTo>
                <a:lnTo>
                  <a:pt x="2489200" y="676002"/>
                </a:lnTo>
                <a:lnTo>
                  <a:pt x="2489200" y="322203"/>
                </a:lnTo>
                <a:lnTo>
                  <a:pt x="2501900" y="340113"/>
                </a:lnTo>
                <a:lnTo>
                  <a:pt x="2514600" y="358575"/>
                </a:lnTo>
                <a:close/>
              </a:path>
              <a:path w="2540000" h="1028065">
                <a:moveTo>
                  <a:pt x="2527300" y="408793"/>
                </a:moveTo>
                <a:lnTo>
                  <a:pt x="2527300" y="599585"/>
                </a:lnTo>
                <a:lnTo>
                  <a:pt x="2514600" y="609504"/>
                </a:lnTo>
                <a:lnTo>
                  <a:pt x="2514600" y="399723"/>
                </a:lnTo>
                <a:lnTo>
                  <a:pt x="2527300" y="408793"/>
                </a:lnTo>
                <a:close/>
              </a:path>
              <a:path w="2540000" h="1028065">
                <a:moveTo>
                  <a:pt x="2540000" y="499768"/>
                </a:moveTo>
                <a:lnTo>
                  <a:pt x="2540000" y="549986"/>
                </a:lnTo>
                <a:lnTo>
                  <a:pt x="2527300" y="559906"/>
                </a:lnTo>
                <a:lnTo>
                  <a:pt x="2527300" y="492306"/>
                </a:lnTo>
                <a:lnTo>
                  <a:pt x="2540000" y="499768"/>
                </a:lnTo>
                <a:close/>
              </a:path>
            </a:pathLst>
          </a:custGeom>
          <a:solidFill>
            <a:srgbClr val="FACA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70717" y="9254592"/>
            <a:ext cx="2603500" cy="1032510"/>
          </a:xfrm>
          <a:custGeom>
            <a:avLst/>
            <a:gdLst/>
            <a:ahLst/>
            <a:cxnLst/>
            <a:rect l="l" t="t" r="r" b="b"/>
            <a:pathLst>
              <a:path w="2603500" h="1032509">
                <a:moveTo>
                  <a:pt x="12700" y="439524"/>
                </a:moveTo>
                <a:lnTo>
                  <a:pt x="12700" y="639651"/>
                </a:lnTo>
                <a:lnTo>
                  <a:pt x="0" y="621007"/>
                </a:lnTo>
                <a:lnTo>
                  <a:pt x="0" y="460150"/>
                </a:lnTo>
                <a:lnTo>
                  <a:pt x="12700" y="439524"/>
                </a:lnTo>
                <a:close/>
              </a:path>
              <a:path w="2603500" h="1032509">
                <a:moveTo>
                  <a:pt x="25400" y="383663"/>
                </a:moveTo>
                <a:lnTo>
                  <a:pt x="25400" y="695653"/>
                </a:lnTo>
                <a:lnTo>
                  <a:pt x="12700" y="676655"/>
                </a:lnTo>
                <a:lnTo>
                  <a:pt x="12700" y="401953"/>
                </a:lnTo>
                <a:lnTo>
                  <a:pt x="25400" y="383663"/>
                </a:lnTo>
                <a:close/>
              </a:path>
              <a:path w="2603500" h="1032509">
                <a:moveTo>
                  <a:pt x="2451100" y="174473"/>
                </a:moveTo>
                <a:lnTo>
                  <a:pt x="2451100" y="847684"/>
                </a:lnTo>
                <a:lnTo>
                  <a:pt x="2438400" y="857903"/>
                </a:lnTo>
                <a:lnTo>
                  <a:pt x="2425700" y="862410"/>
                </a:lnTo>
                <a:lnTo>
                  <a:pt x="2425700" y="866776"/>
                </a:lnTo>
                <a:lnTo>
                  <a:pt x="2413000" y="870859"/>
                </a:lnTo>
                <a:lnTo>
                  <a:pt x="2413000" y="874517"/>
                </a:lnTo>
                <a:lnTo>
                  <a:pt x="2400300" y="879025"/>
                </a:lnTo>
                <a:lnTo>
                  <a:pt x="2387600" y="883390"/>
                </a:lnTo>
                <a:lnTo>
                  <a:pt x="2387600" y="887473"/>
                </a:lnTo>
                <a:lnTo>
                  <a:pt x="2374900" y="891131"/>
                </a:lnTo>
                <a:lnTo>
                  <a:pt x="2336800" y="910247"/>
                </a:lnTo>
                <a:lnTo>
                  <a:pt x="2298700" y="921599"/>
                </a:lnTo>
                <a:lnTo>
                  <a:pt x="2286000" y="927192"/>
                </a:lnTo>
                <a:lnTo>
                  <a:pt x="2260600" y="932502"/>
                </a:lnTo>
                <a:lnTo>
                  <a:pt x="2247900" y="937953"/>
                </a:lnTo>
                <a:lnTo>
                  <a:pt x="2222500" y="943145"/>
                </a:lnTo>
                <a:lnTo>
                  <a:pt x="2209800" y="947771"/>
                </a:lnTo>
                <a:lnTo>
                  <a:pt x="2184400" y="952397"/>
                </a:lnTo>
                <a:lnTo>
                  <a:pt x="2171700" y="957589"/>
                </a:lnTo>
                <a:lnTo>
                  <a:pt x="2133600" y="966368"/>
                </a:lnTo>
                <a:lnTo>
                  <a:pt x="2082800" y="974580"/>
                </a:lnTo>
                <a:lnTo>
                  <a:pt x="2044700" y="982227"/>
                </a:lnTo>
                <a:lnTo>
                  <a:pt x="2006600" y="989307"/>
                </a:lnTo>
                <a:lnTo>
                  <a:pt x="1968500" y="996080"/>
                </a:lnTo>
                <a:lnTo>
                  <a:pt x="1930400" y="1002712"/>
                </a:lnTo>
                <a:lnTo>
                  <a:pt x="1892300" y="1009060"/>
                </a:lnTo>
                <a:lnTo>
                  <a:pt x="1854200" y="1014983"/>
                </a:lnTo>
                <a:lnTo>
                  <a:pt x="1816100" y="1020647"/>
                </a:lnTo>
                <a:lnTo>
                  <a:pt x="1727200" y="1032407"/>
                </a:lnTo>
                <a:lnTo>
                  <a:pt x="520700" y="1032407"/>
                </a:lnTo>
                <a:lnTo>
                  <a:pt x="508000" y="1032117"/>
                </a:lnTo>
                <a:lnTo>
                  <a:pt x="495300" y="1029332"/>
                </a:lnTo>
                <a:lnTo>
                  <a:pt x="469900" y="1026547"/>
                </a:lnTo>
                <a:lnTo>
                  <a:pt x="457200" y="1024046"/>
                </a:lnTo>
                <a:lnTo>
                  <a:pt x="431800" y="1021521"/>
                </a:lnTo>
                <a:lnTo>
                  <a:pt x="419100" y="1018571"/>
                </a:lnTo>
                <a:lnTo>
                  <a:pt x="393700" y="1015337"/>
                </a:lnTo>
                <a:lnTo>
                  <a:pt x="381000" y="1011963"/>
                </a:lnTo>
                <a:lnTo>
                  <a:pt x="355600" y="1006865"/>
                </a:lnTo>
                <a:lnTo>
                  <a:pt x="330200" y="1000635"/>
                </a:lnTo>
                <a:lnTo>
                  <a:pt x="304800" y="993272"/>
                </a:lnTo>
                <a:lnTo>
                  <a:pt x="279400" y="984776"/>
                </a:lnTo>
                <a:lnTo>
                  <a:pt x="266700" y="975147"/>
                </a:lnTo>
                <a:lnTo>
                  <a:pt x="241300" y="964385"/>
                </a:lnTo>
                <a:lnTo>
                  <a:pt x="215900" y="952491"/>
                </a:lnTo>
                <a:lnTo>
                  <a:pt x="203200" y="939464"/>
                </a:lnTo>
                <a:lnTo>
                  <a:pt x="203200" y="940974"/>
                </a:lnTo>
                <a:lnTo>
                  <a:pt x="165100" y="915298"/>
                </a:lnTo>
                <a:lnTo>
                  <a:pt x="127000" y="872889"/>
                </a:lnTo>
                <a:lnTo>
                  <a:pt x="88900" y="824674"/>
                </a:lnTo>
                <a:lnTo>
                  <a:pt x="63500" y="788236"/>
                </a:lnTo>
                <a:lnTo>
                  <a:pt x="63500" y="769663"/>
                </a:lnTo>
                <a:lnTo>
                  <a:pt x="50800" y="750665"/>
                </a:lnTo>
                <a:lnTo>
                  <a:pt x="25400" y="714226"/>
                </a:lnTo>
                <a:lnTo>
                  <a:pt x="25400" y="365514"/>
                </a:lnTo>
                <a:lnTo>
                  <a:pt x="50800" y="329454"/>
                </a:lnTo>
                <a:lnTo>
                  <a:pt x="50800" y="311778"/>
                </a:lnTo>
                <a:lnTo>
                  <a:pt x="76200" y="278053"/>
                </a:lnTo>
                <a:lnTo>
                  <a:pt x="101600" y="247373"/>
                </a:lnTo>
                <a:lnTo>
                  <a:pt x="114300" y="232600"/>
                </a:lnTo>
                <a:lnTo>
                  <a:pt x="127000" y="217260"/>
                </a:lnTo>
                <a:lnTo>
                  <a:pt x="152400" y="188846"/>
                </a:lnTo>
                <a:lnTo>
                  <a:pt x="190500" y="152360"/>
                </a:lnTo>
                <a:lnTo>
                  <a:pt x="215900" y="142283"/>
                </a:lnTo>
                <a:lnTo>
                  <a:pt x="228600" y="132914"/>
                </a:lnTo>
                <a:lnTo>
                  <a:pt x="241300" y="124135"/>
                </a:lnTo>
                <a:lnTo>
                  <a:pt x="266700" y="115922"/>
                </a:lnTo>
                <a:lnTo>
                  <a:pt x="279400" y="108276"/>
                </a:lnTo>
                <a:lnTo>
                  <a:pt x="304800" y="101196"/>
                </a:lnTo>
                <a:lnTo>
                  <a:pt x="317500" y="94918"/>
                </a:lnTo>
                <a:lnTo>
                  <a:pt x="342900" y="89490"/>
                </a:lnTo>
                <a:lnTo>
                  <a:pt x="355600" y="84629"/>
                </a:lnTo>
                <a:lnTo>
                  <a:pt x="368300" y="82339"/>
                </a:lnTo>
                <a:lnTo>
                  <a:pt x="368300" y="968161"/>
                </a:lnTo>
                <a:lnTo>
                  <a:pt x="381000" y="969672"/>
                </a:lnTo>
                <a:lnTo>
                  <a:pt x="381000" y="80050"/>
                </a:lnTo>
                <a:lnTo>
                  <a:pt x="393700" y="76015"/>
                </a:lnTo>
                <a:lnTo>
                  <a:pt x="419100" y="72687"/>
                </a:lnTo>
                <a:lnTo>
                  <a:pt x="431800" y="69643"/>
                </a:lnTo>
                <a:lnTo>
                  <a:pt x="457200" y="66457"/>
                </a:lnTo>
                <a:lnTo>
                  <a:pt x="469900" y="63294"/>
                </a:lnTo>
                <a:lnTo>
                  <a:pt x="508000" y="57536"/>
                </a:lnTo>
                <a:lnTo>
                  <a:pt x="558800" y="51235"/>
                </a:lnTo>
                <a:lnTo>
                  <a:pt x="571500" y="48521"/>
                </a:lnTo>
                <a:lnTo>
                  <a:pt x="596900" y="46090"/>
                </a:lnTo>
                <a:lnTo>
                  <a:pt x="609600" y="43801"/>
                </a:lnTo>
                <a:lnTo>
                  <a:pt x="635000" y="41795"/>
                </a:lnTo>
                <a:lnTo>
                  <a:pt x="647700" y="40214"/>
                </a:lnTo>
                <a:lnTo>
                  <a:pt x="647700" y="1007432"/>
                </a:lnTo>
                <a:lnTo>
                  <a:pt x="660400" y="1007668"/>
                </a:lnTo>
                <a:lnTo>
                  <a:pt x="673100" y="1008706"/>
                </a:lnTo>
                <a:lnTo>
                  <a:pt x="685800" y="1008942"/>
                </a:lnTo>
                <a:lnTo>
                  <a:pt x="685800" y="37759"/>
                </a:lnTo>
                <a:lnTo>
                  <a:pt x="736600" y="34620"/>
                </a:lnTo>
                <a:lnTo>
                  <a:pt x="774700" y="31906"/>
                </a:lnTo>
                <a:lnTo>
                  <a:pt x="812800" y="29476"/>
                </a:lnTo>
                <a:lnTo>
                  <a:pt x="850900" y="27186"/>
                </a:lnTo>
                <a:lnTo>
                  <a:pt x="863600" y="25676"/>
                </a:lnTo>
                <a:lnTo>
                  <a:pt x="889000" y="24284"/>
                </a:lnTo>
                <a:lnTo>
                  <a:pt x="901700" y="22467"/>
                </a:lnTo>
                <a:lnTo>
                  <a:pt x="927100" y="20366"/>
                </a:lnTo>
                <a:lnTo>
                  <a:pt x="1003300" y="11327"/>
                </a:lnTo>
                <a:lnTo>
                  <a:pt x="1028700" y="9062"/>
                </a:lnTo>
                <a:lnTo>
                  <a:pt x="1066800" y="5097"/>
                </a:lnTo>
                <a:lnTo>
                  <a:pt x="1104900" y="2265"/>
                </a:lnTo>
                <a:lnTo>
                  <a:pt x="1143000" y="566"/>
                </a:lnTo>
                <a:lnTo>
                  <a:pt x="1181100" y="0"/>
                </a:lnTo>
                <a:lnTo>
                  <a:pt x="1549400" y="23"/>
                </a:lnTo>
                <a:lnTo>
                  <a:pt x="1587500" y="188"/>
                </a:lnTo>
                <a:lnTo>
                  <a:pt x="1625600" y="637"/>
                </a:lnTo>
                <a:lnTo>
                  <a:pt x="1663700" y="1510"/>
                </a:lnTo>
                <a:lnTo>
                  <a:pt x="1676400" y="1769"/>
                </a:lnTo>
                <a:lnTo>
                  <a:pt x="1701800" y="2454"/>
                </a:lnTo>
                <a:lnTo>
                  <a:pt x="1714500" y="3421"/>
                </a:lnTo>
                <a:lnTo>
                  <a:pt x="1727200" y="4531"/>
                </a:lnTo>
                <a:lnTo>
                  <a:pt x="1765300" y="6796"/>
                </a:lnTo>
                <a:lnTo>
                  <a:pt x="1790700" y="7929"/>
                </a:lnTo>
                <a:lnTo>
                  <a:pt x="1803400" y="9062"/>
                </a:lnTo>
                <a:lnTo>
                  <a:pt x="1816100" y="9062"/>
                </a:lnTo>
                <a:lnTo>
                  <a:pt x="1828800" y="10572"/>
                </a:lnTo>
                <a:lnTo>
                  <a:pt x="1828800" y="12083"/>
                </a:lnTo>
                <a:lnTo>
                  <a:pt x="1841500" y="12083"/>
                </a:lnTo>
                <a:lnTo>
                  <a:pt x="1854200" y="13475"/>
                </a:lnTo>
                <a:lnTo>
                  <a:pt x="1879600" y="15292"/>
                </a:lnTo>
                <a:lnTo>
                  <a:pt x="1905000" y="17393"/>
                </a:lnTo>
                <a:lnTo>
                  <a:pt x="1917700" y="19635"/>
                </a:lnTo>
                <a:lnTo>
                  <a:pt x="1943100" y="22136"/>
                </a:lnTo>
                <a:lnTo>
                  <a:pt x="1981200" y="27706"/>
                </a:lnTo>
                <a:lnTo>
                  <a:pt x="2006600" y="30207"/>
                </a:lnTo>
                <a:lnTo>
                  <a:pt x="2044700" y="35659"/>
                </a:lnTo>
                <a:lnTo>
                  <a:pt x="2082800" y="40969"/>
                </a:lnTo>
                <a:lnTo>
                  <a:pt x="2120900" y="46562"/>
                </a:lnTo>
                <a:lnTo>
                  <a:pt x="2159000" y="52863"/>
                </a:lnTo>
                <a:lnTo>
                  <a:pt x="2184400" y="56285"/>
                </a:lnTo>
                <a:lnTo>
                  <a:pt x="2197100" y="59849"/>
                </a:lnTo>
                <a:lnTo>
                  <a:pt x="2209800" y="63695"/>
                </a:lnTo>
                <a:lnTo>
                  <a:pt x="2235200" y="67967"/>
                </a:lnTo>
                <a:lnTo>
                  <a:pt x="2247900" y="70469"/>
                </a:lnTo>
                <a:lnTo>
                  <a:pt x="2260600" y="76038"/>
                </a:lnTo>
                <a:lnTo>
                  <a:pt x="2273300" y="78540"/>
                </a:lnTo>
                <a:lnTo>
                  <a:pt x="2286000" y="81301"/>
                </a:lnTo>
                <a:lnTo>
                  <a:pt x="2286000" y="84770"/>
                </a:lnTo>
                <a:lnTo>
                  <a:pt x="2298700" y="88523"/>
                </a:lnTo>
                <a:lnTo>
                  <a:pt x="2311400" y="92133"/>
                </a:lnTo>
                <a:lnTo>
                  <a:pt x="2336800" y="105727"/>
                </a:lnTo>
                <a:lnTo>
                  <a:pt x="2349500" y="110282"/>
                </a:lnTo>
                <a:lnTo>
                  <a:pt x="2362200" y="114978"/>
                </a:lnTo>
                <a:lnTo>
                  <a:pt x="2374900" y="119958"/>
                </a:lnTo>
                <a:lnTo>
                  <a:pt x="2374900" y="125362"/>
                </a:lnTo>
                <a:lnTo>
                  <a:pt x="2387600" y="135604"/>
                </a:lnTo>
                <a:lnTo>
                  <a:pt x="2413000" y="146130"/>
                </a:lnTo>
                <a:lnTo>
                  <a:pt x="2425700" y="157222"/>
                </a:lnTo>
                <a:lnTo>
                  <a:pt x="2438400" y="169163"/>
                </a:lnTo>
                <a:lnTo>
                  <a:pt x="2438400" y="167653"/>
                </a:lnTo>
                <a:lnTo>
                  <a:pt x="2451100" y="174473"/>
                </a:lnTo>
                <a:close/>
              </a:path>
              <a:path w="2603500" h="1032509">
                <a:moveTo>
                  <a:pt x="381000" y="969672"/>
                </a:moveTo>
                <a:lnTo>
                  <a:pt x="368300" y="968161"/>
                </a:lnTo>
                <a:lnTo>
                  <a:pt x="368300" y="966651"/>
                </a:lnTo>
                <a:lnTo>
                  <a:pt x="381000" y="969672"/>
                </a:lnTo>
                <a:close/>
              </a:path>
              <a:path w="2603500" h="1032509">
                <a:moveTo>
                  <a:pt x="381000" y="80050"/>
                </a:moveTo>
                <a:lnTo>
                  <a:pt x="381000" y="969672"/>
                </a:lnTo>
                <a:lnTo>
                  <a:pt x="368300" y="966651"/>
                </a:lnTo>
                <a:lnTo>
                  <a:pt x="368300" y="82339"/>
                </a:lnTo>
                <a:lnTo>
                  <a:pt x="381000" y="80050"/>
                </a:lnTo>
                <a:close/>
              </a:path>
              <a:path w="2603500" h="1032509">
                <a:moveTo>
                  <a:pt x="685800" y="37759"/>
                </a:moveTo>
                <a:lnTo>
                  <a:pt x="685800" y="1008942"/>
                </a:lnTo>
                <a:lnTo>
                  <a:pt x="673100" y="1008706"/>
                </a:lnTo>
                <a:lnTo>
                  <a:pt x="660400" y="1007668"/>
                </a:lnTo>
                <a:lnTo>
                  <a:pt x="647700" y="1007432"/>
                </a:lnTo>
                <a:lnTo>
                  <a:pt x="647700" y="40214"/>
                </a:lnTo>
                <a:lnTo>
                  <a:pt x="673100" y="38916"/>
                </a:lnTo>
                <a:lnTo>
                  <a:pt x="685800" y="37759"/>
                </a:lnTo>
                <a:close/>
              </a:path>
              <a:path w="2603500" h="1032509">
                <a:moveTo>
                  <a:pt x="2489200" y="218652"/>
                </a:moveTo>
                <a:lnTo>
                  <a:pt x="2489200" y="809688"/>
                </a:lnTo>
                <a:lnTo>
                  <a:pt x="2476500" y="815612"/>
                </a:lnTo>
                <a:lnTo>
                  <a:pt x="2463800" y="826680"/>
                </a:lnTo>
                <a:lnTo>
                  <a:pt x="2451100" y="837323"/>
                </a:lnTo>
                <a:lnTo>
                  <a:pt x="2451100" y="181435"/>
                </a:lnTo>
                <a:lnTo>
                  <a:pt x="2463800" y="188681"/>
                </a:lnTo>
                <a:lnTo>
                  <a:pt x="2463800" y="196351"/>
                </a:lnTo>
                <a:lnTo>
                  <a:pt x="2476500" y="203407"/>
                </a:lnTo>
                <a:lnTo>
                  <a:pt x="2476500" y="210888"/>
                </a:lnTo>
                <a:lnTo>
                  <a:pt x="2489200" y="218652"/>
                </a:lnTo>
                <a:close/>
              </a:path>
              <a:path w="2603500" h="1032509">
                <a:moveTo>
                  <a:pt x="2565400" y="331153"/>
                </a:moveTo>
                <a:lnTo>
                  <a:pt x="2565400" y="694780"/>
                </a:lnTo>
                <a:lnTo>
                  <a:pt x="2552700" y="703819"/>
                </a:lnTo>
                <a:lnTo>
                  <a:pt x="2552700" y="712716"/>
                </a:lnTo>
                <a:lnTo>
                  <a:pt x="2540000" y="721330"/>
                </a:lnTo>
                <a:lnTo>
                  <a:pt x="2540000" y="738346"/>
                </a:lnTo>
                <a:lnTo>
                  <a:pt x="2527300" y="746889"/>
                </a:lnTo>
                <a:lnTo>
                  <a:pt x="2527300" y="755432"/>
                </a:lnTo>
                <a:lnTo>
                  <a:pt x="2514600" y="764258"/>
                </a:lnTo>
                <a:lnTo>
                  <a:pt x="2514600" y="778229"/>
                </a:lnTo>
                <a:lnTo>
                  <a:pt x="2501900" y="783799"/>
                </a:lnTo>
                <a:lnTo>
                  <a:pt x="2501900" y="796708"/>
                </a:lnTo>
                <a:lnTo>
                  <a:pt x="2489200" y="803340"/>
                </a:lnTo>
                <a:lnTo>
                  <a:pt x="2489200" y="226558"/>
                </a:lnTo>
                <a:lnTo>
                  <a:pt x="2514600" y="260731"/>
                </a:lnTo>
                <a:lnTo>
                  <a:pt x="2527300" y="278171"/>
                </a:lnTo>
                <a:lnTo>
                  <a:pt x="2540000" y="296036"/>
                </a:lnTo>
                <a:lnTo>
                  <a:pt x="2552700" y="313312"/>
                </a:lnTo>
                <a:lnTo>
                  <a:pt x="2565400" y="331153"/>
                </a:lnTo>
                <a:close/>
              </a:path>
              <a:path w="2603500" h="1032509">
                <a:moveTo>
                  <a:pt x="2578100" y="368535"/>
                </a:moveTo>
                <a:lnTo>
                  <a:pt x="2578100" y="666319"/>
                </a:lnTo>
                <a:lnTo>
                  <a:pt x="2565400" y="675900"/>
                </a:lnTo>
                <a:lnTo>
                  <a:pt x="2565400" y="349561"/>
                </a:lnTo>
                <a:lnTo>
                  <a:pt x="2578100" y="368535"/>
                </a:lnTo>
                <a:close/>
              </a:path>
              <a:path w="2603500" h="1032509">
                <a:moveTo>
                  <a:pt x="2590800" y="403274"/>
                </a:moveTo>
                <a:lnTo>
                  <a:pt x="2590800" y="626435"/>
                </a:lnTo>
                <a:lnTo>
                  <a:pt x="2578100" y="636630"/>
                </a:lnTo>
                <a:lnTo>
                  <a:pt x="2578100" y="394212"/>
                </a:lnTo>
                <a:lnTo>
                  <a:pt x="2590800" y="403274"/>
                </a:lnTo>
                <a:close/>
              </a:path>
              <a:path w="2603500" h="1032509">
                <a:moveTo>
                  <a:pt x="2603500" y="513651"/>
                </a:moveTo>
                <a:lnTo>
                  <a:pt x="2603500" y="575459"/>
                </a:lnTo>
                <a:lnTo>
                  <a:pt x="2590800" y="585654"/>
                </a:lnTo>
                <a:lnTo>
                  <a:pt x="2590800" y="505981"/>
                </a:lnTo>
                <a:lnTo>
                  <a:pt x="2603500" y="513651"/>
                </a:lnTo>
                <a:close/>
              </a:path>
            </a:pathLst>
          </a:custGeom>
          <a:solidFill>
            <a:srgbClr val="FACAA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422323"/>
            <a:ext cx="4027804" cy="4013200"/>
            <a:chOff x="0" y="422323"/>
            <a:chExt cx="4027804" cy="4013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323"/>
              <a:ext cx="4027676" cy="4013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16" y="2070526"/>
              <a:ext cx="2886074" cy="18954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32448" y="1778713"/>
            <a:ext cx="2476499" cy="24764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452545" y="2070433"/>
            <a:ext cx="850900" cy="1897380"/>
            <a:chOff x="5452545" y="2070433"/>
            <a:chExt cx="850900" cy="1897380"/>
          </a:xfrm>
        </p:grpSpPr>
        <p:sp>
          <p:nvSpPr>
            <p:cNvPr id="11" name="object 11"/>
            <p:cNvSpPr/>
            <p:nvPr/>
          </p:nvSpPr>
          <p:spPr>
            <a:xfrm>
              <a:off x="5870471" y="2077663"/>
              <a:ext cx="433070" cy="1640205"/>
            </a:xfrm>
            <a:custGeom>
              <a:avLst/>
              <a:gdLst/>
              <a:ahLst/>
              <a:cxnLst/>
              <a:rect l="l" t="t" r="r" b="b"/>
              <a:pathLst>
                <a:path w="433070" h="1640204">
                  <a:moveTo>
                    <a:pt x="78679" y="1640025"/>
                  </a:moveTo>
                  <a:lnTo>
                    <a:pt x="45653" y="1614212"/>
                  </a:lnTo>
                  <a:lnTo>
                    <a:pt x="29088" y="1578040"/>
                  </a:lnTo>
                  <a:lnTo>
                    <a:pt x="15653" y="1516687"/>
                  </a:lnTo>
                  <a:lnTo>
                    <a:pt x="11144" y="1469817"/>
                  </a:lnTo>
                  <a:lnTo>
                    <a:pt x="0" y="47580"/>
                  </a:lnTo>
                  <a:lnTo>
                    <a:pt x="1418" y="0"/>
                  </a:lnTo>
                  <a:lnTo>
                    <a:pt x="51906" y="95005"/>
                  </a:lnTo>
                  <a:lnTo>
                    <a:pt x="69715" y="119759"/>
                  </a:lnTo>
                  <a:lnTo>
                    <a:pt x="90073" y="142461"/>
                  </a:lnTo>
                  <a:lnTo>
                    <a:pt x="121374" y="174595"/>
                  </a:lnTo>
                  <a:lnTo>
                    <a:pt x="151707" y="207598"/>
                  </a:lnTo>
                  <a:lnTo>
                    <a:pt x="180867" y="241574"/>
                  </a:lnTo>
                  <a:lnTo>
                    <a:pt x="208651" y="276628"/>
                  </a:lnTo>
                  <a:lnTo>
                    <a:pt x="239468" y="319385"/>
                  </a:lnTo>
                  <a:lnTo>
                    <a:pt x="267808" y="363282"/>
                  </a:lnTo>
                  <a:lnTo>
                    <a:pt x="293803" y="408294"/>
                  </a:lnTo>
                  <a:lnTo>
                    <a:pt x="317589" y="454398"/>
                  </a:lnTo>
                  <a:lnTo>
                    <a:pt x="339296" y="501568"/>
                  </a:lnTo>
                  <a:lnTo>
                    <a:pt x="359058" y="549781"/>
                  </a:lnTo>
                  <a:lnTo>
                    <a:pt x="377009" y="599011"/>
                  </a:lnTo>
                  <a:lnTo>
                    <a:pt x="393280" y="649234"/>
                  </a:lnTo>
                  <a:lnTo>
                    <a:pt x="406756" y="699022"/>
                  </a:lnTo>
                  <a:lnTo>
                    <a:pt x="417466" y="749250"/>
                  </a:lnTo>
                  <a:lnTo>
                    <a:pt x="425356" y="799870"/>
                  </a:lnTo>
                  <a:lnTo>
                    <a:pt x="430375" y="850832"/>
                  </a:lnTo>
                  <a:lnTo>
                    <a:pt x="432467" y="902088"/>
                  </a:lnTo>
                  <a:lnTo>
                    <a:pt x="432076" y="952797"/>
                  </a:lnTo>
                  <a:lnTo>
                    <a:pt x="429238" y="1002541"/>
                  </a:lnTo>
                  <a:lnTo>
                    <a:pt x="423958" y="1051318"/>
                  </a:lnTo>
                  <a:lnTo>
                    <a:pt x="416239" y="1099125"/>
                  </a:lnTo>
                  <a:lnTo>
                    <a:pt x="406085" y="1145961"/>
                  </a:lnTo>
                  <a:lnTo>
                    <a:pt x="393501" y="1191825"/>
                  </a:lnTo>
                  <a:lnTo>
                    <a:pt x="378489" y="1236714"/>
                  </a:lnTo>
                  <a:lnTo>
                    <a:pt x="361055" y="1280627"/>
                  </a:lnTo>
                  <a:lnTo>
                    <a:pt x="341201" y="1323563"/>
                  </a:lnTo>
                  <a:lnTo>
                    <a:pt x="318933" y="1365519"/>
                  </a:lnTo>
                  <a:lnTo>
                    <a:pt x="294253" y="1406494"/>
                  </a:lnTo>
                  <a:lnTo>
                    <a:pt x="267166" y="1446485"/>
                  </a:lnTo>
                  <a:lnTo>
                    <a:pt x="237676" y="1485492"/>
                  </a:lnTo>
                  <a:lnTo>
                    <a:pt x="205787" y="1523513"/>
                  </a:lnTo>
                  <a:lnTo>
                    <a:pt x="171503" y="1560545"/>
                  </a:lnTo>
                  <a:lnTo>
                    <a:pt x="126703" y="1602170"/>
                  </a:lnTo>
                  <a:lnTo>
                    <a:pt x="103094" y="1621569"/>
                  </a:lnTo>
                  <a:lnTo>
                    <a:pt x="78679" y="1640025"/>
                  </a:lnTo>
                  <a:close/>
                </a:path>
              </a:pathLst>
            </a:custGeom>
            <a:solidFill>
              <a:srgbClr val="589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52545" y="2070433"/>
              <a:ext cx="431165" cy="1664970"/>
            </a:xfrm>
            <a:custGeom>
              <a:avLst/>
              <a:gdLst/>
              <a:ahLst/>
              <a:cxnLst/>
              <a:rect l="l" t="t" r="r" b="b"/>
              <a:pathLst>
                <a:path w="431164" h="1664970">
                  <a:moveTo>
                    <a:pt x="398129" y="1664727"/>
                  </a:moveTo>
                  <a:lnTo>
                    <a:pt x="388866" y="1664727"/>
                  </a:lnTo>
                  <a:lnTo>
                    <a:pt x="365102" y="1645945"/>
                  </a:lnTo>
                  <a:lnTo>
                    <a:pt x="319104" y="1606816"/>
                  </a:lnTo>
                  <a:lnTo>
                    <a:pt x="262459" y="1551104"/>
                  </a:lnTo>
                  <a:lnTo>
                    <a:pt x="229575" y="1514795"/>
                  </a:lnTo>
                  <a:lnTo>
                    <a:pt x="198486" y="1477334"/>
                  </a:lnTo>
                  <a:lnTo>
                    <a:pt x="169271" y="1438672"/>
                  </a:lnTo>
                  <a:lnTo>
                    <a:pt x="142006" y="1398758"/>
                  </a:lnTo>
                  <a:lnTo>
                    <a:pt x="116770" y="1357543"/>
                  </a:lnTo>
                  <a:lnTo>
                    <a:pt x="93641" y="1314977"/>
                  </a:lnTo>
                  <a:lnTo>
                    <a:pt x="72696" y="1271010"/>
                  </a:lnTo>
                  <a:lnTo>
                    <a:pt x="54014" y="1225591"/>
                  </a:lnTo>
                  <a:lnTo>
                    <a:pt x="37671" y="1178670"/>
                  </a:lnTo>
                  <a:lnTo>
                    <a:pt x="21272" y="1098146"/>
                  </a:lnTo>
                  <a:lnTo>
                    <a:pt x="13629" y="1043726"/>
                  </a:lnTo>
                  <a:lnTo>
                    <a:pt x="7142" y="986775"/>
                  </a:lnTo>
                  <a:lnTo>
                    <a:pt x="2402" y="932474"/>
                  </a:lnTo>
                  <a:lnTo>
                    <a:pt x="0" y="886004"/>
                  </a:lnTo>
                  <a:lnTo>
                    <a:pt x="523" y="852546"/>
                  </a:lnTo>
                  <a:lnTo>
                    <a:pt x="4788" y="803872"/>
                  </a:lnTo>
                  <a:lnTo>
                    <a:pt x="10831" y="755707"/>
                  </a:lnTo>
                  <a:lnTo>
                    <a:pt x="18694" y="708063"/>
                  </a:lnTo>
                  <a:lnTo>
                    <a:pt x="28422" y="660954"/>
                  </a:lnTo>
                  <a:lnTo>
                    <a:pt x="40057" y="614389"/>
                  </a:lnTo>
                  <a:lnTo>
                    <a:pt x="53643" y="568383"/>
                  </a:lnTo>
                  <a:lnTo>
                    <a:pt x="69224" y="522946"/>
                  </a:lnTo>
                  <a:lnTo>
                    <a:pt x="86842" y="478090"/>
                  </a:lnTo>
                  <a:lnTo>
                    <a:pt x="106541" y="433828"/>
                  </a:lnTo>
                  <a:lnTo>
                    <a:pt x="128365" y="390171"/>
                  </a:lnTo>
                  <a:lnTo>
                    <a:pt x="154034" y="344881"/>
                  </a:lnTo>
                  <a:lnTo>
                    <a:pt x="181553" y="301072"/>
                  </a:lnTo>
                  <a:lnTo>
                    <a:pt x="211016" y="258833"/>
                  </a:lnTo>
                  <a:lnTo>
                    <a:pt x="242513" y="218254"/>
                  </a:lnTo>
                  <a:lnTo>
                    <a:pt x="276139" y="179425"/>
                  </a:lnTo>
                  <a:lnTo>
                    <a:pt x="311984" y="142437"/>
                  </a:lnTo>
                  <a:lnTo>
                    <a:pt x="374385" y="85852"/>
                  </a:lnTo>
                  <a:lnTo>
                    <a:pt x="385544" y="74454"/>
                  </a:lnTo>
                  <a:lnTo>
                    <a:pt x="408991" y="34723"/>
                  </a:lnTo>
                  <a:lnTo>
                    <a:pt x="413137" y="5190"/>
                  </a:lnTo>
                  <a:lnTo>
                    <a:pt x="417259" y="0"/>
                  </a:lnTo>
                  <a:lnTo>
                    <a:pt x="419761" y="4171"/>
                  </a:lnTo>
                  <a:lnTo>
                    <a:pt x="431109" y="1455205"/>
                  </a:lnTo>
                  <a:lnTo>
                    <a:pt x="416759" y="1571302"/>
                  </a:lnTo>
                  <a:lnTo>
                    <a:pt x="406601" y="1630301"/>
                  </a:lnTo>
                  <a:lnTo>
                    <a:pt x="399195" y="1656478"/>
                  </a:lnTo>
                  <a:lnTo>
                    <a:pt x="398129" y="1664727"/>
                  </a:lnTo>
                  <a:close/>
                </a:path>
              </a:pathLst>
            </a:custGeom>
            <a:solidFill>
              <a:srgbClr val="6BAB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41040" y="3496720"/>
              <a:ext cx="107314" cy="471170"/>
            </a:xfrm>
            <a:custGeom>
              <a:avLst/>
              <a:gdLst/>
              <a:ahLst/>
              <a:cxnLst/>
              <a:rect l="l" t="t" r="r" b="b"/>
              <a:pathLst>
                <a:path w="107314" h="471170">
                  <a:moveTo>
                    <a:pt x="79484" y="470578"/>
                  </a:moveTo>
                  <a:lnTo>
                    <a:pt x="73277" y="470578"/>
                  </a:lnTo>
                  <a:lnTo>
                    <a:pt x="66946" y="466799"/>
                  </a:lnTo>
                  <a:lnTo>
                    <a:pt x="35720" y="455918"/>
                  </a:lnTo>
                  <a:lnTo>
                    <a:pt x="29951" y="452544"/>
                  </a:lnTo>
                  <a:lnTo>
                    <a:pt x="28047" y="446068"/>
                  </a:lnTo>
                  <a:lnTo>
                    <a:pt x="27884" y="411814"/>
                  </a:lnTo>
                  <a:lnTo>
                    <a:pt x="24963" y="369427"/>
                  </a:lnTo>
                  <a:lnTo>
                    <a:pt x="20218" y="327427"/>
                  </a:lnTo>
                  <a:lnTo>
                    <a:pt x="12590" y="285818"/>
                  </a:lnTo>
                  <a:lnTo>
                    <a:pt x="0" y="241545"/>
                  </a:lnTo>
                  <a:lnTo>
                    <a:pt x="0" y="237374"/>
                  </a:lnTo>
                  <a:lnTo>
                    <a:pt x="22856" y="149473"/>
                  </a:lnTo>
                  <a:lnTo>
                    <a:pt x="32116" y="79805"/>
                  </a:lnTo>
                  <a:lnTo>
                    <a:pt x="36210" y="21816"/>
                  </a:lnTo>
                  <a:lnTo>
                    <a:pt x="38104" y="7966"/>
                  </a:lnTo>
                  <a:lnTo>
                    <a:pt x="41224" y="0"/>
                  </a:lnTo>
                  <a:lnTo>
                    <a:pt x="41224" y="26879"/>
                  </a:lnTo>
                  <a:lnTo>
                    <a:pt x="48172" y="93852"/>
                  </a:lnTo>
                  <a:lnTo>
                    <a:pt x="62901" y="160026"/>
                  </a:lnTo>
                  <a:lnTo>
                    <a:pt x="84197" y="202382"/>
                  </a:lnTo>
                  <a:lnTo>
                    <a:pt x="107275" y="220969"/>
                  </a:lnTo>
                  <a:lnTo>
                    <a:pt x="98515" y="235736"/>
                  </a:lnTo>
                  <a:lnTo>
                    <a:pt x="90693" y="250890"/>
                  </a:lnTo>
                  <a:lnTo>
                    <a:pt x="84712" y="266817"/>
                  </a:lnTo>
                  <a:lnTo>
                    <a:pt x="81568" y="283718"/>
                  </a:lnTo>
                  <a:lnTo>
                    <a:pt x="77328" y="319875"/>
                  </a:lnTo>
                  <a:lnTo>
                    <a:pt x="77399" y="427246"/>
                  </a:lnTo>
                  <a:lnTo>
                    <a:pt x="80503" y="461309"/>
                  </a:lnTo>
                  <a:lnTo>
                    <a:pt x="79484" y="470578"/>
                  </a:lnTo>
                  <a:close/>
                </a:path>
              </a:pathLst>
            </a:custGeom>
            <a:solidFill>
              <a:srgbClr val="C2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9227587" y="2946057"/>
            <a:ext cx="1126490" cy="576580"/>
          </a:xfrm>
          <a:custGeom>
            <a:avLst/>
            <a:gdLst/>
            <a:ahLst/>
            <a:cxnLst/>
            <a:rect l="l" t="t" r="r" b="b"/>
            <a:pathLst>
              <a:path w="1126490" h="576579">
                <a:moveTo>
                  <a:pt x="215200" y="573022"/>
                </a:moveTo>
                <a:lnTo>
                  <a:pt x="21945" y="571129"/>
                </a:lnTo>
                <a:lnTo>
                  <a:pt x="13526" y="571129"/>
                </a:lnTo>
                <a:lnTo>
                  <a:pt x="12912" y="569851"/>
                </a:lnTo>
                <a:lnTo>
                  <a:pt x="31345" y="533833"/>
                </a:lnTo>
                <a:lnTo>
                  <a:pt x="48987" y="531498"/>
                </a:lnTo>
                <a:lnTo>
                  <a:pt x="55966" y="530006"/>
                </a:lnTo>
                <a:lnTo>
                  <a:pt x="83951" y="507717"/>
                </a:lnTo>
                <a:lnTo>
                  <a:pt x="85891" y="502559"/>
                </a:lnTo>
                <a:lnTo>
                  <a:pt x="86505" y="496738"/>
                </a:lnTo>
                <a:lnTo>
                  <a:pt x="87168" y="490918"/>
                </a:lnTo>
                <a:lnTo>
                  <a:pt x="89769" y="415203"/>
                </a:lnTo>
                <a:lnTo>
                  <a:pt x="89653" y="352330"/>
                </a:lnTo>
                <a:lnTo>
                  <a:pt x="89428" y="293017"/>
                </a:lnTo>
                <a:lnTo>
                  <a:pt x="89160" y="241284"/>
                </a:lnTo>
                <a:lnTo>
                  <a:pt x="88697" y="174810"/>
                </a:lnTo>
                <a:lnTo>
                  <a:pt x="88242" y="126501"/>
                </a:lnTo>
                <a:lnTo>
                  <a:pt x="87168" y="74390"/>
                </a:lnTo>
                <a:lnTo>
                  <a:pt x="49505" y="44360"/>
                </a:lnTo>
                <a:lnTo>
                  <a:pt x="4711" y="37260"/>
                </a:lnTo>
                <a:lnTo>
                  <a:pt x="0" y="35041"/>
                </a:lnTo>
                <a:lnTo>
                  <a:pt x="254" y="30019"/>
                </a:lnTo>
                <a:lnTo>
                  <a:pt x="4445" y="20064"/>
                </a:lnTo>
                <a:lnTo>
                  <a:pt x="6385" y="14906"/>
                </a:lnTo>
                <a:lnTo>
                  <a:pt x="9648" y="9937"/>
                </a:lnTo>
                <a:lnTo>
                  <a:pt x="15513" y="1325"/>
                </a:lnTo>
                <a:lnTo>
                  <a:pt x="18729" y="0"/>
                </a:lnTo>
                <a:lnTo>
                  <a:pt x="23270" y="662"/>
                </a:lnTo>
                <a:lnTo>
                  <a:pt x="49273" y="1733"/>
                </a:lnTo>
                <a:lnTo>
                  <a:pt x="329590" y="1945"/>
                </a:lnTo>
                <a:lnTo>
                  <a:pt x="371605" y="6483"/>
                </a:lnTo>
                <a:lnTo>
                  <a:pt x="434373" y="23944"/>
                </a:lnTo>
                <a:lnTo>
                  <a:pt x="470282" y="42412"/>
                </a:lnTo>
                <a:lnTo>
                  <a:pt x="246487" y="42412"/>
                </a:lnTo>
                <a:lnTo>
                  <a:pt x="227352" y="42483"/>
                </a:lnTo>
                <a:lnTo>
                  <a:pt x="188489" y="49528"/>
                </a:lnTo>
                <a:lnTo>
                  <a:pt x="181194" y="72544"/>
                </a:lnTo>
                <a:lnTo>
                  <a:pt x="181856" y="462477"/>
                </a:lnTo>
                <a:lnTo>
                  <a:pt x="203472" y="509991"/>
                </a:lnTo>
                <a:lnTo>
                  <a:pt x="246629" y="525587"/>
                </a:lnTo>
                <a:lnTo>
                  <a:pt x="290444" y="530381"/>
                </a:lnTo>
                <a:lnTo>
                  <a:pt x="441777" y="530381"/>
                </a:lnTo>
                <a:lnTo>
                  <a:pt x="427415" y="538423"/>
                </a:lnTo>
                <a:lnTo>
                  <a:pt x="386594" y="554453"/>
                </a:lnTo>
                <a:lnTo>
                  <a:pt x="343232" y="565261"/>
                </a:lnTo>
                <a:lnTo>
                  <a:pt x="290875" y="571744"/>
                </a:lnTo>
                <a:lnTo>
                  <a:pt x="215200" y="573022"/>
                </a:lnTo>
                <a:close/>
              </a:path>
              <a:path w="1126490" h="576579">
                <a:moveTo>
                  <a:pt x="329590" y="1945"/>
                </a:moveTo>
                <a:lnTo>
                  <a:pt x="100696" y="1945"/>
                </a:lnTo>
                <a:lnTo>
                  <a:pt x="280385" y="655"/>
                </a:lnTo>
                <a:lnTo>
                  <a:pt x="306388" y="662"/>
                </a:lnTo>
                <a:lnTo>
                  <a:pt x="329590" y="1945"/>
                </a:lnTo>
                <a:close/>
              </a:path>
              <a:path w="1126490" h="576579">
                <a:moveTo>
                  <a:pt x="441777" y="530381"/>
                </a:moveTo>
                <a:lnTo>
                  <a:pt x="290444" y="530381"/>
                </a:lnTo>
                <a:lnTo>
                  <a:pt x="308233" y="530006"/>
                </a:lnTo>
                <a:lnTo>
                  <a:pt x="325810" y="528139"/>
                </a:lnTo>
                <a:lnTo>
                  <a:pt x="380772" y="512490"/>
                </a:lnTo>
                <a:lnTo>
                  <a:pt x="440253" y="465918"/>
                </a:lnTo>
                <a:lnTo>
                  <a:pt x="462846" y="433280"/>
                </a:lnTo>
                <a:lnTo>
                  <a:pt x="486022" y="376387"/>
                </a:lnTo>
                <a:lnTo>
                  <a:pt x="495150" y="315590"/>
                </a:lnTo>
                <a:lnTo>
                  <a:pt x="495292" y="314549"/>
                </a:lnTo>
                <a:lnTo>
                  <a:pt x="494701" y="260324"/>
                </a:lnTo>
                <a:lnTo>
                  <a:pt x="484887" y="206560"/>
                </a:lnTo>
                <a:lnTo>
                  <a:pt x="457715" y="145633"/>
                </a:lnTo>
                <a:lnTo>
                  <a:pt x="413941" y="95353"/>
                </a:lnTo>
                <a:lnTo>
                  <a:pt x="376592" y="70024"/>
                </a:lnTo>
                <a:lnTo>
                  <a:pt x="324417" y="51408"/>
                </a:lnTo>
                <a:lnTo>
                  <a:pt x="284632" y="44719"/>
                </a:lnTo>
                <a:lnTo>
                  <a:pt x="246487" y="42412"/>
                </a:lnTo>
                <a:lnTo>
                  <a:pt x="470282" y="42412"/>
                </a:lnTo>
                <a:lnTo>
                  <a:pt x="512588" y="74449"/>
                </a:lnTo>
                <a:lnTo>
                  <a:pt x="554333" y="126288"/>
                </a:lnTo>
                <a:lnTo>
                  <a:pt x="581582" y="189340"/>
                </a:lnTo>
                <a:lnTo>
                  <a:pt x="591236" y="241284"/>
                </a:lnTo>
                <a:lnTo>
                  <a:pt x="592463" y="258674"/>
                </a:lnTo>
                <a:lnTo>
                  <a:pt x="592377" y="275939"/>
                </a:lnTo>
                <a:lnTo>
                  <a:pt x="590784" y="293017"/>
                </a:lnTo>
                <a:lnTo>
                  <a:pt x="588168" y="322902"/>
                </a:lnTo>
                <a:lnTo>
                  <a:pt x="574688" y="381039"/>
                </a:lnTo>
                <a:lnTo>
                  <a:pt x="550497" y="431454"/>
                </a:lnTo>
                <a:lnTo>
                  <a:pt x="519470" y="472198"/>
                </a:lnTo>
                <a:lnTo>
                  <a:pt x="465566" y="517061"/>
                </a:lnTo>
                <a:lnTo>
                  <a:pt x="441777" y="530381"/>
                </a:lnTo>
                <a:close/>
              </a:path>
              <a:path w="1126490" h="576579">
                <a:moveTo>
                  <a:pt x="1036690" y="535448"/>
                </a:moveTo>
                <a:lnTo>
                  <a:pt x="660026" y="535448"/>
                </a:lnTo>
                <a:lnTo>
                  <a:pt x="669997" y="534781"/>
                </a:lnTo>
                <a:lnTo>
                  <a:pt x="679666" y="533023"/>
                </a:lnTo>
                <a:lnTo>
                  <a:pt x="714950" y="512888"/>
                </a:lnTo>
                <a:lnTo>
                  <a:pt x="715600" y="508285"/>
                </a:lnTo>
                <a:lnTo>
                  <a:pt x="717427" y="497726"/>
                </a:lnTo>
                <a:lnTo>
                  <a:pt x="720709" y="260864"/>
                </a:lnTo>
                <a:lnTo>
                  <a:pt x="720829" y="224448"/>
                </a:lnTo>
                <a:lnTo>
                  <a:pt x="721840" y="128807"/>
                </a:lnTo>
                <a:lnTo>
                  <a:pt x="721966" y="97994"/>
                </a:lnTo>
                <a:lnTo>
                  <a:pt x="721612" y="89907"/>
                </a:lnTo>
                <a:lnTo>
                  <a:pt x="701219" y="49212"/>
                </a:lnTo>
                <a:lnTo>
                  <a:pt x="644560" y="39466"/>
                </a:lnTo>
                <a:lnTo>
                  <a:pt x="639405" y="38803"/>
                </a:lnTo>
                <a:lnTo>
                  <a:pt x="638080" y="36248"/>
                </a:lnTo>
                <a:lnTo>
                  <a:pt x="653878" y="709"/>
                </a:lnTo>
                <a:lnTo>
                  <a:pt x="659459" y="1940"/>
                </a:lnTo>
                <a:lnTo>
                  <a:pt x="663337" y="2602"/>
                </a:lnTo>
                <a:lnTo>
                  <a:pt x="678753" y="4236"/>
                </a:lnTo>
                <a:lnTo>
                  <a:pt x="693974" y="4738"/>
                </a:lnTo>
                <a:lnTo>
                  <a:pt x="937153" y="4738"/>
                </a:lnTo>
                <a:lnTo>
                  <a:pt x="960942" y="6634"/>
                </a:lnTo>
                <a:lnTo>
                  <a:pt x="986925" y="12345"/>
                </a:lnTo>
                <a:lnTo>
                  <a:pt x="1011710" y="22057"/>
                </a:lnTo>
                <a:lnTo>
                  <a:pt x="1035009" y="36248"/>
                </a:lnTo>
                <a:lnTo>
                  <a:pt x="1044882" y="44015"/>
                </a:lnTo>
                <a:lnTo>
                  <a:pt x="851343" y="44015"/>
                </a:lnTo>
                <a:lnTo>
                  <a:pt x="839708" y="44447"/>
                </a:lnTo>
                <a:lnTo>
                  <a:pt x="828073" y="46091"/>
                </a:lnTo>
                <a:lnTo>
                  <a:pt x="818377" y="48079"/>
                </a:lnTo>
                <a:lnTo>
                  <a:pt x="814498" y="52574"/>
                </a:lnTo>
                <a:lnTo>
                  <a:pt x="814463" y="63244"/>
                </a:lnTo>
                <a:lnTo>
                  <a:pt x="812614" y="113785"/>
                </a:lnTo>
                <a:lnTo>
                  <a:pt x="812512" y="114566"/>
                </a:lnTo>
                <a:lnTo>
                  <a:pt x="811946" y="128807"/>
                </a:lnTo>
                <a:lnTo>
                  <a:pt x="811888" y="143764"/>
                </a:lnTo>
                <a:lnTo>
                  <a:pt x="812277" y="157271"/>
                </a:lnTo>
                <a:lnTo>
                  <a:pt x="813113" y="170530"/>
                </a:lnTo>
                <a:lnTo>
                  <a:pt x="813174" y="242099"/>
                </a:lnTo>
                <a:lnTo>
                  <a:pt x="813883" y="243377"/>
                </a:lnTo>
                <a:lnTo>
                  <a:pt x="823579" y="243377"/>
                </a:lnTo>
                <a:lnTo>
                  <a:pt x="1010847" y="243779"/>
                </a:lnTo>
                <a:lnTo>
                  <a:pt x="1003307" y="247730"/>
                </a:lnTo>
                <a:lnTo>
                  <a:pt x="999429" y="249055"/>
                </a:lnTo>
                <a:lnTo>
                  <a:pt x="998766" y="252273"/>
                </a:lnTo>
                <a:lnTo>
                  <a:pt x="1002645" y="252888"/>
                </a:lnTo>
                <a:lnTo>
                  <a:pt x="1005861" y="254213"/>
                </a:lnTo>
                <a:lnTo>
                  <a:pt x="1026080" y="260864"/>
                </a:lnTo>
                <a:lnTo>
                  <a:pt x="1041990" y="267381"/>
                </a:lnTo>
                <a:lnTo>
                  <a:pt x="1057288" y="275229"/>
                </a:lnTo>
                <a:lnTo>
                  <a:pt x="1071793" y="284594"/>
                </a:lnTo>
                <a:lnTo>
                  <a:pt x="1073415" y="285966"/>
                </a:lnTo>
                <a:lnTo>
                  <a:pt x="813789" y="285966"/>
                </a:lnTo>
                <a:lnTo>
                  <a:pt x="812512" y="289137"/>
                </a:lnTo>
                <a:lnTo>
                  <a:pt x="812543" y="431402"/>
                </a:lnTo>
                <a:lnTo>
                  <a:pt x="814404" y="476106"/>
                </a:lnTo>
                <a:lnTo>
                  <a:pt x="838142" y="518849"/>
                </a:lnTo>
                <a:lnTo>
                  <a:pt x="885804" y="529698"/>
                </a:lnTo>
                <a:lnTo>
                  <a:pt x="915856" y="530432"/>
                </a:lnTo>
                <a:lnTo>
                  <a:pt x="1044287" y="530432"/>
                </a:lnTo>
                <a:lnTo>
                  <a:pt x="1036690" y="535448"/>
                </a:lnTo>
                <a:close/>
              </a:path>
              <a:path w="1126490" h="576579">
                <a:moveTo>
                  <a:pt x="937153" y="4738"/>
                </a:moveTo>
                <a:lnTo>
                  <a:pt x="693974" y="4738"/>
                </a:lnTo>
                <a:lnTo>
                  <a:pt x="881659" y="3956"/>
                </a:lnTo>
                <a:lnTo>
                  <a:pt x="934112" y="4495"/>
                </a:lnTo>
                <a:lnTo>
                  <a:pt x="937153" y="4738"/>
                </a:lnTo>
                <a:close/>
              </a:path>
              <a:path w="1126490" h="576579">
                <a:moveTo>
                  <a:pt x="1010847" y="243779"/>
                </a:moveTo>
                <a:lnTo>
                  <a:pt x="872188" y="243779"/>
                </a:lnTo>
                <a:lnTo>
                  <a:pt x="905534" y="243097"/>
                </a:lnTo>
                <a:lnTo>
                  <a:pt x="931511" y="240774"/>
                </a:lnTo>
                <a:lnTo>
                  <a:pt x="975687" y="213104"/>
                </a:lnTo>
                <a:lnTo>
                  <a:pt x="991932" y="170530"/>
                </a:lnTo>
                <a:lnTo>
                  <a:pt x="992965" y="157271"/>
                </a:lnTo>
                <a:lnTo>
                  <a:pt x="992859" y="143042"/>
                </a:lnTo>
                <a:lnTo>
                  <a:pt x="983868" y="104297"/>
                </a:lnTo>
                <a:lnTo>
                  <a:pt x="957962" y="71426"/>
                </a:lnTo>
                <a:lnTo>
                  <a:pt x="920491" y="52574"/>
                </a:lnTo>
                <a:lnTo>
                  <a:pt x="874613" y="44813"/>
                </a:lnTo>
                <a:lnTo>
                  <a:pt x="851343" y="44015"/>
                </a:lnTo>
                <a:lnTo>
                  <a:pt x="1044882" y="44015"/>
                </a:lnTo>
                <a:lnTo>
                  <a:pt x="1073666" y="84118"/>
                </a:lnTo>
                <a:lnTo>
                  <a:pt x="1082828" y="130861"/>
                </a:lnTo>
                <a:lnTo>
                  <a:pt x="1082783" y="141244"/>
                </a:lnTo>
                <a:lnTo>
                  <a:pt x="1073177" y="179782"/>
                </a:lnTo>
                <a:lnTo>
                  <a:pt x="1039489" y="224448"/>
                </a:lnTo>
                <a:lnTo>
                  <a:pt x="1012865" y="242721"/>
                </a:lnTo>
                <a:lnTo>
                  <a:pt x="1010847" y="243779"/>
                </a:lnTo>
                <a:close/>
              </a:path>
              <a:path w="1126490" h="576579">
                <a:moveTo>
                  <a:pt x="1044287" y="530432"/>
                </a:moveTo>
                <a:lnTo>
                  <a:pt x="915856" y="530432"/>
                </a:lnTo>
                <a:lnTo>
                  <a:pt x="927928" y="530373"/>
                </a:lnTo>
                <a:lnTo>
                  <a:pt x="939788" y="528793"/>
                </a:lnTo>
                <a:lnTo>
                  <a:pt x="982891" y="512119"/>
                </a:lnTo>
                <a:lnTo>
                  <a:pt x="1012683" y="482047"/>
                </a:lnTo>
                <a:lnTo>
                  <a:pt x="1022604" y="461909"/>
                </a:lnTo>
                <a:lnTo>
                  <a:pt x="1023314" y="461436"/>
                </a:lnTo>
                <a:lnTo>
                  <a:pt x="1028344" y="445306"/>
                </a:lnTo>
                <a:lnTo>
                  <a:pt x="1031059" y="428932"/>
                </a:lnTo>
                <a:lnTo>
                  <a:pt x="1031841" y="412318"/>
                </a:lnTo>
                <a:lnTo>
                  <a:pt x="1031071" y="395469"/>
                </a:lnTo>
                <a:lnTo>
                  <a:pt x="1014417" y="345726"/>
                </a:lnTo>
                <a:lnTo>
                  <a:pt x="986691" y="316569"/>
                </a:lnTo>
                <a:lnTo>
                  <a:pt x="948249" y="297184"/>
                </a:lnTo>
                <a:lnTo>
                  <a:pt x="885586" y="286629"/>
                </a:lnTo>
                <a:lnTo>
                  <a:pt x="824809" y="285966"/>
                </a:lnTo>
                <a:lnTo>
                  <a:pt x="1073415" y="285966"/>
                </a:lnTo>
                <a:lnTo>
                  <a:pt x="1107319" y="320719"/>
                </a:lnTo>
                <a:lnTo>
                  <a:pt x="1125427" y="368023"/>
                </a:lnTo>
                <a:lnTo>
                  <a:pt x="1126089" y="371903"/>
                </a:lnTo>
                <a:lnTo>
                  <a:pt x="1125964" y="386026"/>
                </a:lnTo>
                <a:lnTo>
                  <a:pt x="1125757" y="392524"/>
                </a:lnTo>
                <a:lnTo>
                  <a:pt x="1125196" y="398897"/>
                </a:lnTo>
                <a:lnTo>
                  <a:pt x="1124102" y="405218"/>
                </a:lnTo>
                <a:lnTo>
                  <a:pt x="1120762" y="431402"/>
                </a:lnTo>
                <a:lnTo>
                  <a:pt x="1112816" y="455651"/>
                </a:lnTo>
                <a:lnTo>
                  <a:pt x="1100497" y="477966"/>
                </a:lnTo>
                <a:lnTo>
                  <a:pt x="1084042" y="498347"/>
                </a:lnTo>
                <a:lnTo>
                  <a:pt x="1060367" y="519815"/>
                </a:lnTo>
                <a:lnTo>
                  <a:pt x="1044287" y="530432"/>
                </a:lnTo>
                <a:close/>
              </a:path>
              <a:path w="1126490" h="576579">
                <a:moveTo>
                  <a:pt x="638080" y="574962"/>
                </a:moveTo>
                <a:lnTo>
                  <a:pt x="636141" y="572312"/>
                </a:lnTo>
                <a:lnTo>
                  <a:pt x="637418" y="564551"/>
                </a:lnTo>
                <a:lnTo>
                  <a:pt x="638506" y="558730"/>
                </a:lnTo>
                <a:lnTo>
                  <a:pt x="640634" y="552247"/>
                </a:lnTo>
                <a:lnTo>
                  <a:pt x="643235" y="546426"/>
                </a:lnTo>
                <a:lnTo>
                  <a:pt x="644410" y="542861"/>
                </a:lnTo>
                <a:lnTo>
                  <a:pt x="646568" y="540051"/>
                </a:lnTo>
                <a:lnTo>
                  <a:pt x="652851" y="535943"/>
                </a:lnTo>
                <a:lnTo>
                  <a:pt x="656290" y="535093"/>
                </a:lnTo>
                <a:lnTo>
                  <a:pt x="660026" y="535448"/>
                </a:lnTo>
                <a:lnTo>
                  <a:pt x="1036690" y="535448"/>
                </a:lnTo>
                <a:lnTo>
                  <a:pt x="976110" y="561759"/>
                </a:lnTo>
                <a:lnTo>
                  <a:pt x="922882" y="572559"/>
                </a:lnTo>
                <a:lnTo>
                  <a:pt x="910608" y="574015"/>
                </a:lnTo>
                <a:lnTo>
                  <a:pt x="645837" y="574015"/>
                </a:lnTo>
                <a:lnTo>
                  <a:pt x="638080" y="574962"/>
                </a:lnTo>
                <a:close/>
              </a:path>
              <a:path w="1126490" h="576579">
                <a:moveTo>
                  <a:pt x="863243" y="576035"/>
                </a:moveTo>
                <a:lnTo>
                  <a:pt x="798159" y="575930"/>
                </a:lnTo>
                <a:lnTo>
                  <a:pt x="645837" y="574015"/>
                </a:lnTo>
                <a:lnTo>
                  <a:pt x="910608" y="574015"/>
                </a:lnTo>
                <a:lnTo>
                  <a:pt x="905023" y="574678"/>
                </a:lnTo>
                <a:lnTo>
                  <a:pt x="863243" y="576035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4181" y="3138671"/>
            <a:ext cx="2559131" cy="6082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8161" y="4771895"/>
            <a:ext cx="2219325" cy="26955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58434" y="5251925"/>
            <a:ext cx="4086225" cy="17430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86780" y="4973989"/>
            <a:ext cx="2171699" cy="22955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09956" y="8207107"/>
            <a:ext cx="6181724" cy="10477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38321" y="7951754"/>
            <a:ext cx="2266949" cy="156209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49210" y="8103056"/>
            <a:ext cx="2872105" cy="1811655"/>
          </a:xfrm>
          <a:custGeom>
            <a:avLst/>
            <a:gdLst/>
            <a:ahLst/>
            <a:cxnLst/>
            <a:rect l="l" t="t" r="r" b="b"/>
            <a:pathLst>
              <a:path w="2872104" h="1811654">
                <a:moveTo>
                  <a:pt x="440905" y="1803019"/>
                </a:moveTo>
                <a:lnTo>
                  <a:pt x="413283" y="1712849"/>
                </a:lnTo>
                <a:lnTo>
                  <a:pt x="383463" y="1615516"/>
                </a:lnTo>
                <a:lnTo>
                  <a:pt x="337362" y="1465033"/>
                </a:lnTo>
                <a:lnTo>
                  <a:pt x="292658" y="1319110"/>
                </a:lnTo>
                <a:lnTo>
                  <a:pt x="260324" y="1319110"/>
                </a:lnTo>
                <a:lnTo>
                  <a:pt x="260324" y="1615516"/>
                </a:lnTo>
                <a:lnTo>
                  <a:pt x="172707" y="1615516"/>
                </a:lnTo>
                <a:lnTo>
                  <a:pt x="216776" y="1465033"/>
                </a:lnTo>
                <a:lnTo>
                  <a:pt x="260324" y="1615516"/>
                </a:lnTo>
                <a:lnTo>
                  <a:pt x="260324" y="1319110"/>
                </a:lnTo>
                <a:lnTo>
                  <a:pt x="148247" y="1319110"/>
                </a:lnTo>
                <a:lnTo>
                  <a:pt x="0" y="1803019"/>
                </a:lnTo>
                <a:lnTo>
                  <a:pt x="116649" y="1803019"/>
                </a:lnTo>
                <a:lnTo>
                  <a:pt x="143408" y="1712849"/>
                </a:lnTo>
                <a:lnTo>
                  <a:pt x="288023" y="1712849"/>
                </a:lnTo>
                <a:lnTo>
                  <a:pt x="314058" y="1803019"/>
                </a:lnTo>
                <a:lnTo>
                  <a:pt x="440905" y="1803019"/>
                </a:lnTo>
                <a:close/>
              </a:path>
              <a:path w="2872104" h="1811654">
                <a:moveTo>
                  <a:pt x="835926" y="1803057"/>
                </a:moveTo>
                <a:lnTo>
                  <a:pt x="751141" y="1630387"/>
                </a:lnTo>
                <a:lnTo>
                  <a:pt x="727887" y="1591640"/>
                </a:lnTo>
                <a:lnTo>
                  <a:pt x="720013" y="1582267"/>
                </a:lnTo>
                <a:lnTo>
                  <a:pt x="719556" y="1582267"/>
                </a:lnTo>
                <a:lnTo>
                  <a:pt x="714197" y="1576959"/>
                </a:lnTo>
                <a:lnTo>
                  <a:pt x="724903" y="1572514"/>
                </a:lnTo>
                <a:lnTo>
                  <a:pt x="734999" y="1567370"/>
                </a:lnTo>
                <a:lnTo>
                  <a:pt x="768959" y="1538351"/>
                </a:lnTo>
                <a:lnTo>
                  <a:pt x="780834" y="1519720"/>
                </a:lnTo>
                <a:lnTo>
                  <a:pt x="781164" y="1519148"/>
                </a:lnTo>
                <a:lnTo>
                  <a:pt x="793889" y="1472311"/>
                </a:lnTo>
                <a:lnTo>
                  <a:pt x="794423" y="1458899"/>
                </a:lnTo>
                <a:lnTo>
                  <a:pt x="793559" y="1440548"/>
                </a:lnTo>
                <a:lnTo>
                  <a:pt x="791006" y="1423543"/>
                </a:lnTo>
                <a:lnTo>
                  <a:pt x="789343" y="1417434"/>
                </a:lnTo>
                <a:lnTo>
                  <a:pt x="786765" y="1407934"/>
                </a:lnTo>
                <a:lnTo>
                  <a:pt x="764247" y="1368971"/>
                </a:lnTo>
                <a:lnTo>
                  <a:pt x="728840" y="1341767"/>
                </a:lnTo>
                <a:lnTo>
                  <a:pt x="682650" y="1325880"/>
                </a:lnTo>
                <a:lnTo>
                  <a:pt x="674344" y="1324457"/>
                </a:lnTo>
                <a:lnTo>
                  <a:pt x="674344" y="1466799"/>
                </a:lnTo>
                <a:lnTo>
                  <a:pt x="674344" y="1475384"/>
                </a:lnTo>
                <a:lnTo>
                  <a:pt x="672769" y="1482623"/>
                </a:lnTo>
                <a:lnTo>
                  <a:pt x="669391" y="1488986"/>
                </a:lnTo>
                <a:lnTo>
                  <a:pt x="669074" y="1489430"/>
                </a:lnTo>
                <a:lnTo>
                  <a:pt x="665734" y="1495793"/>
                </a:lnTo>
                <a:lnTo>
                  <a:pt x="630605" y="1515935"/>
                </a:lnTo>
                <a:lnTo>
                  <a:pt x="596455" y="1519720"/>
                </a:lnTo>
                <a:lnTo>
                  <a:pt x="573836" y="1519720"/>
                </a:lnTo>
                <a:lnTo>
                  <a:pt x="573836" y="1417434"/>
                </a:lnTo>
                <a:lnTo>
                  <a:pt x="599325" y="1417434"/>
                </a:lnTo>
                <a:lnTo>
                  <a:pt x="647496" y="1424419"/>
                </a:lnTo>
                <a:lnTo>
                  <a:pt x="673366" y="1454734"/>
                </a:lnTo>
                <a:lnTo>
                  <a:pt x="674344" y="1466799"/>
                </a:lnTo>
                <a:lnTo>
                  <a:pt x="674344" y="1324457"/>
                </a:lnTo>
                <a:lnTo>
                  <a:pt x="665632" y="1322959"/>
                </a:lnTo>
                <a:lnTo>
                  <a:pt x="647661" y="1320863"/>
                </a:lnTo>
                <a:lnTo>
                  <a:pt x="628802" y="1319606"/>
                </a:lnTo>
                <a:lnTo>
                  <a:pt x="609079" y="1319187"/>
                </a:lnTo>
                <a:lnTo>
                  <a:pt x="457771" y="1319187"/>
                </a:lnTo>
                <a:lnTo>
                  <a:pt x="457771" y="1803107"/>
                </a:lnTo>
                <a:lnTo>
                  <a:pt x="573836" y="1803107"/>
                </a:lnTo>
                <a:lnTo>
                  <a:pt x="573836" y="1614017"/>
                </a:lnTo>
                <a:lnTo>
                  <a:pt x="577291" y="1614017"/>
                </a:lnTo>
                <a:lnTo>
                  <a:pt x="616013" y="1627390"/>
                </a:lnTo>
                <a:lnTo>
                  <a:pt x="700900" y="1803057"/>
                </a:lnTo>
                <a:lnTo>
                  <a:pt x="835926" y="1803057"/>
                </a:lnTo>
                <a:close/>
              </a:path>
              <a:path w="2872104" h="1811654">
                <a:moveTo>
                  <a:pt x="1001864" y="484733"/>
                </a:moveTo>
                <a:lnTo>
                  <a:pt x="650824" y="484733"/>
                </a:lnTo>
                <a:lnTo>
                  <a:pt x="650824" y="598830"/>
                </a:lnTo>
                <a:lnTo>
                  <a:pt x="1001864" y="598830"/>
                </a:lnTo>
                <a:lnTo>
                  <a:pt x="1001864" y="484733"/>
                </a:lnTo>
                <a:close/>
              </a:path>
              <a:path w="2872104" h="1811654">
                <a:moveTo>
                  <a:pt x="1234135" y="1555750"/>
                </a:moveTo>
                <a:lnTo>
                  <a:pt x="1230591" y="1499666"/>
                </a:lnTo>
                <a:lnTo>
                  <a:pt x="1219974" y="1451660"/>
                </a:lnTo>
                <a:lnTo>
                  <a:pt x="1201712" y="1410512"/>
                </a:lnTo>
                <a:lnTo>
                  <a:pt x="1176032" y="1377061"/>
                </a:lnTo>
                <a:lnTo>
                  <a:pt x="1175943" y="1376629"/>
                </a:lnTo>
                <a:lnTo>
                  <a:pt x="1160348" y="1362824"/>
                </a:lnTo>
                <a:lnTo>
                  <a:pt x="1142898" y="1350962"/>
                </a:lnTo>
                <a:lnTo>
                  <a:pt x="1123657" y="1341120"/>
                </a:lnTo>
                <a:lnTo>
                  <a:pt x="1111631" y="1336662"/>
                </a:lnTo>
                <a:lnTo>
                  <a:pt x="1111631" y="1560995"/>
                </a:lnTo>
                <a:lnTo>
                  <a:pt x="1109713" y="1596237"/>
                </a:lnTo>
                <a:lnTo>
                  <a:pt x="1103972" y="1626400"/>
                </a:lnTo>
                <a:lnTo>
                  <a:pt x="1094435" y="1651393"/>
                </a:lnTo>
                <a:lnTo>
                  <a:pt x="1081100" y="1671142"/>
                </a:lnTo>
                <a:lnTo>
                  <a:pt x="1081062" y="1670710"/>
                </a:lnTo>
                <a:lnTo>
                  <a:pt x="1064221" y="1685366"/>
                </a:lnTo>
                <a:lnTo>
                  <a:pt x="1043825" y="1695742"/>
                </a:lnTo>
                <a:lnTo>
                  <a:pt x="1019721" y="1701914"/>
                </a:lnTo>
                <a:lnTo>
                  <a:pt x="991755" y="1703959"/>
                </a:lnTo>
                <a:lnTo>
                  <a:pt x="966177" y="1703959"/>
                </a:lnTo>
                <a:lnTo>
                  <a:pt x="966177" y="1418259"/>
                </a:lnTo>
                <a:lnTo>
                  <a:pt x="997851" y="1418259"/>
                </a:lnTo>
                <a:lnTo>
                  <a:pt x="1041895" y="1423568"/>
                </a:lnTo>
                <a:lnTo>
                  <a:pt x="1080211" y="1445475"/>
                </a:lnTo>
                <a:lnTo>
                  <a:pt x="1102487" y="1485201"/>
                </a:lnTo>
                <a:lnTo>
                  <a:pt x="1110119" y="1527390"/>
                </a:lnTo>
                <a:lnTo>
                  <a:pt x="1111631" y="1560995"/>
                </a:lnTo>
                <a:lnTo>
                  <a:pt x="1111631" y="1336662"/>
                </a:lnTo>
                <a:lnTo>
                  <a:pt x="1056563" y="1323047"/>
                </a:lnTo>
                <a:lnTo>
                  <a:pt x="1003554" y="1319580"/>
                </a:lnTo>
                <a:lnTo>
                  <a:pt x="850125" y="1319580"/>
                </a:lnTo>
                <a:lnTo>
                  <a:pt x="850125" y="1803501"/>
                </a:lnTo>
                <a:lnTo>
                  <a:pt x="983729" y="1803501"/>
                </a:lnTo>
                <a:lnTo>
                  <a:pt x="1044219" y="1799094"/>
                </a:lnTo>
                <a:lnTo>
                  <a:pt x="1095844" y="1786026"/>
                </a:lnTo>
                <a:lnTo>
                  <a:pt x="1139431" y="1764538"/>
                </a:lnTo>
                <a:lnTo>
                  <a:pt x="1174610" y="1735429"/>
                </a:lnTo>
                <a:lnTo>
                  <a:pt x="1198168" y="1703959"/>
                </a:lnTo>
                <a:lnTo>
                  <a:pt x="1214361" y="1671142"/>
                </a:lnTo>
                <a:lnTo>
                  <a:pt x="1219974" y="1656270"/>
                </a:lnTo>
                <a:lnTo>
                  <a:pt x="1226172" y="1633042"/>
                </a:lnTo>
                <a:lnTo>
                  <a:pt x="1230591" y="1608480"/>
                </a:lnTo>
                <a:lnTo>
                  <a:pt x="1233246" y="1582686"/>
                </a:lnTo>
                <a:lnTo>
                  <a:pt x="1234135" y="1555750"/>
                </a:lnTo>
                <a:close/>
              </a:path>
              <a:path w="2872104" h="1811654">
                <a:moveTo>
                  <a:pt x="1629752" y="1319072"/>
                </a:moveTo>
                <a:lnTo>
                  <a:pt x="1513687" y="1319072"/>
                </a:lnTo>
                <a:lnTo>
                  <a:pt x="1513611" y="1630387"/>
                </a:lnTo>
                <a:lnTo>
                  <a:pt x="1513395" y="1639011"/>
                </a:lnTo>
                <a:lnTo>
                  <a:pt x="1506702" y="1676869"/>
                </a:lnTo>
                <a:lnTo>
                  <a:pt x="1477098" y="1708327"/>
                </a:lnTo>
                <a:lnTo>
                  <a:pt x="1444447" y="1712925"/>
                </a:lnTo>
                <a:lnTo>
                  <a:pt x="1434515" y="1712595"/>
                </a:lnTo>
                <a:lnTo>
                  <a:pt x="1395514" y="1699539"/>
                </a:lnTo>
                <a:lnTo>
                  <a:pt x="1376476" y="1658823"/>
                </a:lnTo>
                <a:lnTo>
                  <a:pt x="1374419" y="1319072"/>
                </a:lnTo>
                <a:lnTo>
                  <a:pt x="1258366" y="1319072"/>
                </a:lnTo>
                <a:lnTo>
                  <a:pt x="1258468" y="1639011"/>
                </a:lnTo>
                <a:lnTo>
                  <a:pt x="1263777" y="1690573"/>
                </a:lnTo>
                <a:lnTo>
                  <a:pt x="1281112" y="1737702"/>
                </a:lnTo>
                <a:lnTo>
                  <a:pt x="1312532" y="1774482"/>
                </a:lnTo>
                <a:lnTo>
                  <a:pt x="1358607" y="1799043"/>
                </a:lnTo>
                <a:lnTo>
                  <a:pt x="1396720" y="1807959"/>
                </a:lnTo>
                <a:lnTo>
                  <a:pt x="1441107" y="1810969"/>
                </a:lnTo>
                <a:lnTo>
                  <a:pt x="1461960" y="1810219"/>
                </a:lnTo>
                <a:lnTo>
                  <a:pt x="1500784" y="1804250"/>
                </a:lnTo>
                <a:lnTo>
                  <a:pt x="1551343" y="1783892"/>
                </a:lnTo>
                <a:lnTo>
                  <a:pt x="1590446" y="1749920"/>
                </a:lnTo>
                <a:lnTo>
                  <a:pt x="1612392" y="1712925"/>
                </a:lnTo>
                <a:lnTo>
                  <a:pt x="1616760" y="1702663"/>
                </a:lnTo>
                <a:lnTo>
                  <a:pt x="1622412" y="1684337"/>
                </a:lnTo>
                <a:lnTo>
                  <a:pt x="1626476" y="1664550"/>
                </a:lnTo>
                <a:lnTo>
                  <a:pt x="1628927" y="1643468"/>
                </a:lnTo>
                <a:lnTo>
                  <a:pt x="1629752" y="1621294"/>
                </a:lnTo>
                <a:lnTo>
                  <a:pt x="1629752" y="1319072"/>
                </a:lnTo>
                <a:close/>
              </a:path>
              <a:path w="2872104" h="1811654">
                <a:moveTo>
                  <a:pt x="2014778" y="1319187"/>
                </a:moveTo>
                <a:lnTo>
                  <a:pt x="1689036" y="1319187"/>
                </a:lnTo>
                <a:lnTo>
                  <a:pt x="1689036" y="1416443"/>
                </a:lnTo>
                <a:lnTo>
                  <a:pt x="1793176" y="1416443"/>
                </a:lnTo>
                <a:lnTo>
                  <a:pt x="1793176" y="1704936"/>
                </a:lnTo>
                <a:lnTo>
                  <a:pt x="1689036" y="1704936"/>
                </a:lnTo>
                <a:lnTo>
                  <a:pt x="1689036" y="1802980"/>
                </a:lnTo>
                <a:lnTo>
                  <a:pt x="2014778" y="1802980"/>
                </a:lnTo>
                <a:lnTo>
                  <a:pt x="2014778" y="1704936"/>
                </a:lnTo>
                <a:lnTo>
                  <a:pt x="1910638" y="1704936"/>
                </a:lnTo>
                <a:lnTo>
                  <a:pt x="1910638" y="1416443"/>
                </a:lnTo>
                <a:lnTo>
                  <a:pt x="2014778" y="1416443"/>
                </a:lnTo>
                <a:lnTo>
                  <a:pt x="2014778" y="1319187"/>
                </a:lnTo>
                <a:close/>
              </a:path>
              <a:path w="2872104" h="1811654">
                <a:moveTo>
                  <a:pt x="2157819" y="487045"/>
                </a:moveTo>
                <a:lnTo>
                  <a:pt x="2051367" y="487045"/>
                </a:lnTo>
                <a:lnTo>
                  <a:pt x="2051367" y="485775"/>
                </a:lnTo>
                <a:lnTo>
                  <a:pt x="2051367" y="379095"/>
                </a:lnTo>
                <a:lnTo>
                  <a:pt x="1940191" y="379095"/>
                </a:lnTo>
                <a:lnTo>
                  <a:pt x="1940191" y="485775"/>
                </a:lnTo>
                <a:lnTo>
                  <a:pt x="1833029" y="485775"/>
                </a:lnTo>
                <a:lnTo>
                  <a:pt x="1833029" y="487045"/>
                </a:lnTo>
                <a:lnTo>
                  <a:pt x="1833029" y="596277"/>
                </a:lnTo>
                <a:lnTo>
                  <a:pt x="1939836" y="596277"/>
                </a:lnTo>
                <a:lnTo>
                  <a:pt x="1939836" y="597547"/>
                </a:lnTo>
                <a:lnTo>
                  <a:pt x="1939836" y="704227"/>
                </a:lnTo>
                <a:lnTo>
                  <a:pt x="2051011" y="704227"/>
                </a:lnTo>
                <a:lnTo>
                  <a:pt x="2051011" y="597547"/>
                </a:lnTo>
                <a:lnTo>
                  <a:pt x="2157819" y="597547"/>
                </a:lnTo>
                <a:lnTo>
                  <a:pt x="2157819" y="596277"/>
                </a:lnTo>
                <a:lnTo>
                  <a:pt x="2157819" y="487045"/>
                </a:lnTo>
                <a:close/>
              </a:path>
              <a:path w="2872104" h="1811654">
                <a:moveTo>
                  <a:pt x="2446236" y="1319187"/>
                </a:moveTo>
                <a:lnTo>
                  <a:pt x="2337765" y="1319187"/>
                </a:lnTo>
                <a:lnTo>
                  <a:pt x="2337765" y="1594065"/>
                </a:lnTo>
                <a:lnTo>
                  <a:pt x="2303919" y="1522120"/>
                </a:lnTo>
                <a:lnTo>
                  <a:pt x="2208453" y="1319187"/>
                </a:lnTo>
                <a:lnTo>
                  <a:pt x="2077059" y="1319187"/>
                </a:lnTo>
                <a:lnTo>
                  <a:pt x="2077059" y="1803107"/>
                </a:lnTo>
                <a:lnTo>
                  <a:pt x="2185124" y="1803107"/>
                </a:lnTo>
                <a:lnTo>
                  <a:pt x="2185124" y="1522120"/>
                </a:lnTo>
                <a:lnTo>
                  <a:pt x="2315540" y="1803107"/>
                </a:lnTo>
                <a:lnTo>
                  <a:pt x="2446236" y="1803107"/>
                </a:lnTo>
                <a:lnTo>
                  <a:pt x="2446236" y="1594904"/>
                </a:lnTo>
                <a:lnTo>
                  <a:pt x="2446236" y="1319187"/>
                </a:lnTo>
                <a:close/>
              </a:path>
              <a:path w="2872104" h="1811654">
                <a:moveTo>
                  <a:pt x="2601112" y="557530"/>
                </a:moveTo>
                <a:lnTo>
                  <a:pt x="2599004" y="509270"/>
                </a:lnTo>
                <a:lnTo>
                  <a:pt x="2592755" y="462280"/>
                </a:lnTo>
                <a:lnTo>
                  <a:pt x="2582570" y="416560"/>
                </a:lnTo>
                <a:lnTo>
                  <a:pt x="2568600" y="372110"/>
                </a:lnTo>
                <a:lnTo>
                  <a:pt x="2551049" y="330200"/>
                </a:lnTo>
                <a:lnTo>
                  <a:pt x="2530056" y="289560"/>
                </a:lnTo>
                <a:lnTo>
                  <a:pt x="2505811" y="250190"/>
                </a:lnTo>
                <a:lnTo>
                  <a:pt x="2478506" y="213360"/>
                </a:lnTo>
                <a:lnTo>
                  <a:pt x="2448280" y="179070"/>
                </a:lnTo>
                <a:lnTo>
                  <a:pt x="2415336" y="147320"/>
                </a:lnTo>
                <a:lnTo>
                  <a:pt x="2404135" y="138112"/>
                </a:lnTo>
                <a:lnTo>
                  <a:pt x="2404135" y="557530"/>
                </a:lnTo>
                <a:lnTo>
                  <a:pt x="2401176" y="601980"/>
                </a:lnTo>
                <a:lnTo>
                  <a:pt x="2392540" y="645160"/>
                </a:lnTo>
                <a:lnTo>
                  <a:pt x="2378570" y="687070"/>
                </a:lnTo>
                <a:lnTo>
                  <a:pt x="2359634" y="726440"/>
                </a:lnTo>
                <a:lnTo>
                  <a:pt x="2336101" y="763270"/>
                </a:lnTo>
                <a:lnTo>
                  <a:pt x="2308314" y="796290"/>
                </a:lnTo>
                <a:lnTo>
                  <a:pt x="2276640" y="826770"/>
                </a:lnTo>
                <a:lnTo>
                  <a:pt x="2241423" y="853440"/>
                </a:lnTo>
                <a:lnTo>
                  <a:pt x="2203031" y="876300"/>
                </a:lnTo>
                <a:lnTo>
                  <a:pt x="2161832" y="894080"/>
                </a:lnTo>
                <a:lnTo>
                  <a:pt x="2118169" y="906780"/>
                </a:lnTo>
                <a:lnTo>
                  <a:pt x="2072398" y="915670"/>
                </a:lnTo>
                <a:lnTo>
                  <a:pt x="2024888" y="918210"/>
                </a:lnTo>
                <a:lnTo>
                  <a:pt x="1964651" y="918210"/>
                </a:lnTo>
                <a:lnTo>
                  <a:pt x="1913216" y="911860"/>
                </a:lnTo>
                <a:lnTo>
                  <a:pt x="1864880" y="897890"/>
                </a:lnTo>
                <a:lnTo>
                  <a:pt x="1819059" y="877570"/>
                </a:lnTo>
                <a:lnTo>
                  <a:pt x="1775155" y="849630"/>
                </a:lnTo>
                <a:lnTo>
                  <a:pt x="1732584" y="815340"/>
                </a:lnTo>
                <a:lnTo>
                  <a:pt x="1701419" y="784860"/>
                </a:lnTo>
                <a:lnTo>
                  <a:pt x="1671612" y="750570"/>
                </a:lnTo>
                <a:lnTo>
                  <a:pt x="1659737" y="735330"/>
                </a:lnTo>
                <a:lnTo>
                  <a:pt x="1642897" y="713740"/>
                </a:lnTo>
                <a:lnTo>
                  <a:pt x="1615020" y="675640"/>
                </a:lnTo>
                <a:lnTo>
                  <a:pt x="1587715" y="635000"/>
                </a:lnTo>
                <a:lnTo>
                  <a:pt x="1560715" y="593090"/>
                </a:lnTo>
                <a:lnTo>
                  <a:pt x="1533753" y="549910"/>
                </a:lnTo>
                <a:lnTo>
                  <a:pt x="1533321" y="549910"/>
                </a:lnTo>
                <a:lnTo>
                  <a:pt x="1560957" y="506730"/>
                </a:lnTo>
                <a:lnTo>
                  <a:pt x="1589011" y="464820"/>
                </a:lnTo>
                <a:lnTo>
                  <a:pt x="1617789" y="425450"/>
                </a:lnTo>
                <a:lnTo>
                  <a:pt x="1647583" y="387350"/>
                </a:lnTo>
                <a:lnTo>
                  <a:pt x="1665389" y="367030"/>
                </a:lnTo>
                <a:lnTo>
                  <a:pt x="1678736" y="351790"/>
                </a:lnTo>
                <a:lnTo>
                  <a:pt x="1711540" y="318770"/>
                </a:lnTo>
                <a:lnTo>
                  <a:pt x="1750847" y="285750"/>
                </a:lnTo>
                <a:lnTo>
                  <a:pt x="1791550" y="257810"/>
                </a:lnTo>
                <a:lnTo>
                  <a:pt x="1833905" y="234950"/>
                </a:lnTo>
                <a:lnTo>
                  <a:pt x="1878164" y="218440"/>
                </a:lnTo>
                <a:lnTo>
                  <a:pt x="1924570" y="205740"/>
                </a:lnTo>
                <a:lnTo>
                  <a:pt x="1973402" y="198120"/>
                </a:lnTo>
                <a:lnTo>
                  <a:pt x="2024875" y="195580"/>
                </a:lnTo>
                <a:lnTo>
                  <a:pt x="2072386" y="198120"/>
                </a:lnTo>
                <a:lnTo>
                  <a:pt x="2118156" y="207010"/>
                </a:lnTo>
                <a:lnTo>
                  <a:pt x="2161819" y="219710"/>
                </a:lnTo>
                <a:lnTo>
                  <a:pt x="2203018" y="238760"/>
                </a:lnTo>
                <a:lnTo>
                  <a:pt x="2241410" y="260350"/>
                </a:lnTo>
                <a:lnTo>
                  <a:pt x="2276614" y="287020"/>
                </a:lnTo>
                <a:lnTo>
                  <a:pt x="2308301" y="317500"/>
                </a:lnTo>
                <a:lnTo>
                  <a:pt x="2336088" y="350520"/>
                </a:lnTo>
                <a:lnTo>
                  <a:pt x="2359634" y="387350"/>
                </a:lnTo>
                <a:lnTo>
                  <a:pt x="2378570" y="426720"/>
                </a:lnTo>
                <a:lnTo>
                  <a:pt x="2392527" y="468630"/>
                </a:lnTo>
                <a:lnTo>
                  <a:pt x="2401176" y="511810"/>
                </a:lnTo>
                <a:lnTo>
                  <a:pt x="2404135" y="557530"/>
                </a:lnTo>
                <a:lnTo>
                  <a:pt x="2404135" y="138112"/>
                </a:lnTo>
                <a:lnTo>
                  <a:pt x="2341969" y="91440"/>
                </a:lnTo>
                <a:lnTo>
                  <a:pt x="2301887" y="68580"/>
                </a:lnTo>
                <a:lnTo>
                  <a:pt x="2259774" y="48260"/>
                </a:lnTo>
                <a:lnTo>
                  <a:pt x="2215807" y="30480"/>
                </a:lnTo>
                <a:lnTo>
                  <a:pt x="2170150" y="17780"/>
                </a:lnTo>
                <a:lnTo>
                  <a:pt x="2122995" y="7620"/>
                </a:lnTo>
                <a:lnTo>
                  <a:pt x="2074506" y="1270"/>
                </a:lnTo>
                <a:lnTo>
                  <a:pt x="2024849" y="0"/>
                </a:lnTo>
                <a:lnTo>
                  <a:pt x="1973503" y="1270"/>
                </a:lnTo>
                <a:lnTo>
                  <a:pt x="1923745" y="6350"/>
                </a:lnTo>
                <a:lnTo>
                  <a:pt x="1875548" y="15240"/>
                </a:lnTo>
                <a:lnTo>
                  <a:pt x="1828850" y="26670"/>
                </a:lnTo>
                <a:lnTo>
                  <a:pt x="1783600" y="43180"/>
                </a:lnTo>
                <a:lnTo>
                  <a:pt x="1739747" y="62230"/>
                </a:lnTo>
                <a:lnTo>
                  <a:pt x="1697253" y="85090"/>
                </a:lnTo>
                <a:lnTo>
                  <a:pt x="1656054" y="111760"/>
                </a:lnTo>
                <a:lnTo>
                  <a:pt x="1616100" y="142240"/>
                </a:lnTo>
                <a:lnTo>
                  <a:pt x="1577340" y="175260"/>
                </a:lnTo>
                <a:lnTo>
                  <a:pt x="1541805" y="210820"/>
                </a:lnTo>
                <a:lnTo>
                  <a:pt x="1508290" y="247650"/>
                </a:lnTo>
                <a:lnTo>
                  <a:pt x="1476590" y="285750"/>
                </a:lnTo>
                <a:lnTo>
                  <a:pt x="1446441" y="326390"/>
                </a:lnTo>
                <a:lnTo>
                  <a:pt x="1417624" y="367030"/>
                </a:lnTo>
                <a:lnTo>
                  <a:pt x="1388821" y="326390"/>
                </a:lnTo>
                <a:lnTo>
                  <a:pt x="1358696" y="285750"/>
                </a:lnTo>
                <a:lnTo>
                  <a:pt x="1326984" y="247650"/>
                </a:lnTo>
                <a:lnTo>
                  <a:pt x="1302118" y="220332"/>
                </a:lnTo>
                <a:lnTo>
                  <a:pt x="1302118" y="548640"/>
                </a:lnTo>
                <a:lnTo>
                  <a:pt x="1275143" y="593090"/>
                </a:lnTo>
                <a:lnTo>
                  <a:pt x="1248143" y="635000"/>
                </a:lnTo>
                <a:lnTo>
                  <a:pt x="1220838" y="675640"/>
                </a:lnTo>
                <a:lnTo>
                  <a:pt x="1192974" y="713740"/>
                </a:lnTo>
                <a:lnTo>
                  <a:pt x="1164272" y="750570"/>
                </a:lnTo>
                <a:lnTo>
                  <a:pt x="1134465" y="783590"/>
                </a:lnTo>
                <a:lnTo>
                  <a:pt x="1103287" y="815340"/>
                </a:lnTo>
                <a:lnTo>
                  <a:pt x="1060742" y="849630"/>
                </a:lnTo>
                <a:lnTo>
                  <a:pt x="1016850" y="877570"/>
                </a:lnTo>
                <a:lnTo>
                  <a:pt x="970991" y="897890"/>
                </a:lnTo>
                <a:lnTo>
                  <a:pt x="922591" y="910590"/>
                </a:lnTo>
                <a:lnTo>
                  <a:pt x="871054" y="918210"/>
                </a:lnTo>
                <a:lnTo>
                  <a:pt x="810666" y="918210"/>
                </a:lnTo>
                <a:lnTo>
                  <a:pt x="763168" y="914400"/>
                </a:lnTo>
                <a:lnTo>
                  <a:pt x="717397" y="906780"/>
                </a:lnTo>
                <a:lnTo>
                  <a:pt x="673735" y="892810"/>
                </a:lnTo>
                <a:lnTo>
                  <a:pt x="632536" y="875030"/>
                </a:lnTo>
                <a:lnTo>
                  <a:pt x="594144" y="853440"/>
                </a:lnTo>
                <a:lnTo>
                  <a:pt x="558939" y="826770"/>
                </a:lnTo>
                <a:lnTo>
                  <a:pt x="527253" y="796290"/>
                </a:lnTo>
                <a:lnTo>
                  <a:pt x="499465" y="763270"/>
                </a:lnTo>
                <a:lnTo>
                  <a:pt x="475919" y="726440"/>
                </a:lnTo>
                <a:lnTo>
                  <a:pt x="456984" y="687070"/>
                </a:lnTo>
                <a:lnTo>
                  <a:pt x="443026" y="645160"/>
                </a:lnTo>
                <a:lnTo>
                  <a:pt x="434378" y="601980"/>
                </a:lnTo>
                <a:lnTo>
                  <a:pt x="431419" y="556260"/>
                </a:lnTo>
                <a:lnTo>
                  <a:pt x="434378" y="511810"/>
                </a:lnTo>
                <a:lnTo>
                  <a:pt x="443014" y="467360"/>
                </a:lnTo>
                <a:lnTo>
                  <a:pt x="456984" y="426720"/>
                </a:lnTo>
                <a:lnTo>
                  <a:pt x="475919" y="387350"/>
                </a:lnTo>
                <a:lnTo>
                  <a:pt x="499452" y="350520"/>
                </a:lnTo>
                <a:lnTo>
                  <a:pt x="527240" y="316230"/>
                </a:lnTo>
                <a:lnTo>
                  <a:pt x="558914" y="287020"/>
                </a:lnTo>
                <a:lnTo>
                  <a:pt x="594131" y="260350"/>
                </a:lnTo>
                <a:lnTo>
                  <a:pt x="632523" y="237490"/>
                </a:lnTo>
                <a:lnTo>
                  <a:pt x="673722" y="219710"/>
                </a:lnTo>
                <a:lnTo>
                  <a:pt x="717384" y="207010"/>
                </a:lnTo>
                <a:lnTo>
                  <a:pt x="763155" y="198120"/>
                </a:lnTo>
                <a:lnTo>
                  <a:pt x="810653" y="195580"/>
                </a:lnTo>
                <a:lnTo>
                  <a:pt x="862114" y="198120"/>
                </a:lnTo>
                <a:lnTo>
                  <a:pt x="910932" y="205740"/>
                </a:lnTo>
                <a:lnTo>
                  <a:pt x="957351" y="217170"/>
                </a:lnTo>
                <a:lnTo>
                  <a:pt x="1001598" y="234950"/>
                </a:lnTo>
                <a:lnTo>
                  <a:pt x="1043952" y="257810"/>
                </a:lnTo>
                <a:lnTo>
                  <a:pt x="1084656" y="285750"/>
                </a:lnTo>
                <a:lnTo>
                  <a:pt x="1123975" y="318770"/>
                </a:lnTo>
                <a:lnTo>
                  <a:pt x="1156766" y="351790"/>
                </a:lnTo>
                <a:lnTo>
                  <a:pt x="1187907" y="387350"/>
                </a:lnTo>
                <a:lnTo>
                  <a:pt x="1217714" y="424180"/>
                </a:lnTo>
                <a:lnTo>
                  <a:pt x="1246466" y="464820"/>
                </a:lnTo>
                <a:lnTo>
                  <a:pt x="1274508" y="505460"/>
                </a:lnTo>
                <a:lnTo>
                  <a:pt x="1302118" y="548640"/>
                </a:lnTo>
                <a:lnTo>
                  <a:pt x="1302118" y="220332"/>
                </a:lnTo>
                <a:lnTo>
                  <a:pt x="1257896" y="175260"/>
                </a:lnTo>
                <a:lnTo>
                  <a:pt x="1219136" y="140970"/>
                </a:lnTo>
                <a:lnTo>
                  <a:pt x="1179182" y="111760"/>
                </a:lnTo>
                <a:lnTo>
                  <a:pt x="1137970" y="85090"/>
                </a:lnTo>
                <a:lnTo>
                  <a:pt x="1095476" y="62230"/>
                </a:lnTo>
                <a:lnTo>
                  <a:pt x="1051623" y="43180"/>
                </a:lnTo>
                <a:lnTo>
                  <a:pt x="1006373" y="26670"/>
                </a:lnTo>
                <a:lnTo>
                  <a:pt x="959688" y="15240"/>
                </a:lnTo>
                <a:lnTo>
                  <a:pt x="911491" y="6350"/>
                </a:lnTo>
                <a:lnTo>
                  <a:pt x="861733" y="1270"/>
                </a:lnTo>
                <a:lnTo>
                  <a:pt x="810387" y="0"/>
                </a:lnTo>
                <a:lnTo>
                  <a:pt x="760730" y="1270"/>
                </a:lnTo>
                <a:lnTo>
                  <a:pt x="712241" y="7620"/>
                </a:lnTo>
                <a:lnTo>
                  <a:pt x="665073" y="17780"/>
                </a:lnTo>
                <a:lnTo>
                  <a:pt x="619417" y="30480"/>
                </a:lnTo>
                <a:lnTo>
                  <a:pt x="575449" y="48260"/>
                </a:lnTo>
                <a:lnTo>
                  <a:pt x="533336" y="68580"/>
                </a:lnTo>
                <a:lnTo>
                  <a:pt x="493255" y="91440"/>
                </a:lnTo>
                <a:lnTo>
                  <a:pt x="455383" y="118110"/>
                </a:lnTo>
                <a:lnTo>
                  <a:pt x="419887" y="147320"/>
                </a:lnTo>
                <a:lnTo>
                  <a:pt x="386943" y="179070"/>
                </a:lnTo>
                <a:lnTo>
                  <a:pt x="356730" y="213360"/>
                </a:lnTo>
                <a:lnTo>
                  <a:pt x="329412" y="250190"/>
                </a:lnTo>
                <a:lnTo>
                  <a:pt x="305181" y="289560"/>
                </a:lnTo>
                <a:lnTo>
                  <a:pt x="284187" y="330200"/>
                </a:lnTo>
                <a:lnTo>
                  <a:pt x="266636" y="372110"/>
                </a:lnTo>
                <a:lnTo>
                  <a:pt x="252666" y="416560"/>
                </a:lnTo>
                <a:lnTo>
                  <a:pt x="242481" y="462280"/>
                </a:lnTo>
                <a:lnTo>
                  <a:pt x="236245" y="509270"/>
                </a:lnTo>
                <a:lnTo>
                  <a:pt x="234124" y="557530"/>
                </a:lnTo>
                <a:lnTo>
                  <a:pt x="236232" y="605790"/>
                </a:lnTo>
                <a:lnTo>
                  <a:pt x="242443" y="652780"/>
                </a:lnTo>
                <a:lnTo>
                  <a:pt x="252564" y="697230"/>
                </a:lnTo>
                <a:lnTo>
                  <a:pt x="266458" y="741680"/>
                </a:lnTo>
                <a:lnTo>
                  <a:pt x="283921" y="784860"/>
                </a:lnTo>
                <a:lnTo>
                  <a:pt x="304800" y="825500"/>
                </a:lnTo>
                <a:lnTo>
                  <a:pt x="328917" y="863600"/>
                </a:lnTo>
                <a:lnTo>
                  <a:pt x="356095" y="900430"/>
                </a:lnTo>
                <a:lnTo>
                  <a:pt x="386156" y="934720"/>
                </a:lnTo>
                <a:lnTo>
                  <a:pt x="418934" y="966470"/>
                </a:lnTo>
                <a:lnTo>
                  <a:pt x="454266" y="995680"/>
                </a:lnTo>
                <a:lnTo>
                  <a:pt x="491959" y="1022350"/>
                </a:lnTo>
                <a:lnTo>
                  <a:pt x="531850" y="1046480"/>
                </a:lnTo>
                <a:lnTo>
                  <a:pt x="573773" y="1066800"/>
                </a:lnTo>
                <a:lnTo>
                  <a:pt x="617550" y="1083310"/>
                </a:lnTo>
                <a:lnTo>
                  <a:pt x="663003" y="1097280"/>
                </a:lnTo>
                <a:lnTo>
                  <a:pt x="709968" y="1107440"/>
                </a:lnTo>
                <a:lnTo>
                  <a:pt x="758253" y="1113790"/>
                </a:lnTo>
                <a:lnTo>
                  <a:pt x="862228" y="1116330"/>
                </a:lnTo>
                <a:lnTo>
                  <a:pt x="914857" y="1112520"/>
                </a:lnTo>
                <a:lnTo>
                  <a:pt x="965695" y="1103630"/>
                </a:lnTo>
                <a:lnTo>
                  <a:pt x="1014780" y="1090930"/>
                </a:lnTo>
                <a:lnTo>
                  <a:pt x="1062202" y="1074420"/>
                </a:lnTo>
                <a:lnTo>
                  <a:pt x="1108011" y="1052830"/>
                </a:lnTo>
                <a:lnTo>
                  <a:pt x="1152296" y="1026160"/>
                </a:lnTo>
                <a:lnTo>
                  <a:pt x="1195108" y="995680"/>
                </a:lnTo>
                <a:lnTo>
                  <a:pt x="1236535" y="961390"/>
                </a:lnTo>
                <a:lnTo>
                  <a:pt x="1270673" y="928370"/>
                </a:lnTo>
                <a:lnTo>
                  <a:pt x="1302981" y="892810"/>
                </a:lnTo>
                <a:lnTo>
                  <a:pt x="1333652" y="854710"/>
                </a:lnTo>
                <a:lnTo>
                  <a:pt x="1362913" y="816610"/>
                </a:lnTo>
                <a:lnTo>
                  <a:pt x="1390980" y="775970"/>
                </a:lnTo>
                <a:lnTo>
                  <a:pt x="1418056" y="735330"/>
                </a:lnTo>
                <a:lnTo>
                  <a:pt x="1445120" y="775970"/>
                </a:lnTo>
                <a:lnTo>
                  <a:pt x="1473174" y="816610"/>
                </a:lnTo>
                <a:lnTo>
                  <a:pt x="1502435" y="854710"/>
                </a:lnTo>
                <a:lnTo>
                  <a:pt x="1533118" y="892810"/>
                </a:lnTo>
                <a:lnTo>
                  <a:pt x="1565427" y="927100"/>
                </a:lnTo>
                <a:lnTo>
                  <a:pt x="1599577" y="961390"/>
                </a:lnTo>
                <a:lnTo>
                  <a:pt x="1638058" y="994410"/>
                </a:lnTo>
                <a:lnTo>
                  <a:pt x="1677758" y="1022350"/>
                </a:lnTo>
                <a:lnTo>
                  <a:pt x="1718703" y="1047750"/>
                </a:lnTo>
                <a:lnTo>
                  <a:pt x="1760969" y="1069340"/>
                </a:lnTo>
                <a:lnTo>
                  <a:pt x="1804593" y="1085850"/>
                </a:lnTo>
                <a:lnTo>
                  <a:pt x="1849640" y="1099820"/>
                </a:lnTo>
                <a:lnTo>
                  <a:pt x="1896148" y="1108710"/>
                </a:lnTo>
                <a:lnTo>
                  <a:pt x="1944179" y="1115060"/>
                </a:lnTo>
                <a:lnTo>
                  <a:pt x="1993773" y="1116330"/>
                </a:lnTo>
                <a:lnTo>
                  <a:pt x="2018931" y="1116330"/>
                </a:lnTo>
                <a:lnTo>
                  <a:pt x="2027529" y="1115060"/>
                </a:lnTo>
                <a:lnTo>
                  <a:pt x="2076970" y="1113790"/>
                </a:lnTo>
                <a:lnTo>
                  <a:pt x="2125268" y="1107440"/>
                </a:lnTo>
                <a:lnTo>
                  <a:pt x="2172220" y="1097280"/>
                </a:lnTo>
                <a:lnTo>
                  <a:pt x="2217674" y="1083310"/>
                </a:lnTo>
                <a:lnTo>
                  <a:pt x="2261451" y="1066800"/>
                </a:lnTo>
                <a:lnTo>
                  <a:pt x="2303373" y="1046480"/>
                </a:lnTo>
                <a:lnTo>
                  <a:pt x="2343264" y="1022350"/>
                </a:lnTo>
                <a:lnTo>
                  <a:pt x="2380958" y="995680"/>
                </a:lnTo>
                <a:lnTo>
                  <a:pt x="2416289" y="966470"/>
                </a:lnTo>
                <a:lnTo>
                  <a:pt x="2449068" y="934720"/>
                </a:lnTo>
                <a:lnTo>
                  <a:pt x="2463546" y="918210"/>
                </a:lnTo>
                <a:lnTo>
                  <a:pt x="2479141" y="900430"/>
                </a:lnTo>
                <a:lnTo>
                  <a:pt x="2506319" y="863600"/>
                </a:lnTo>
                <a:lnTo>
                  <a:pt x="2530424" y="825500"/>
                </a:lnTo>
                <a:lnTo>
                  <a:pt x="2551303" y="784860"/>
                </a:lnTo>
                <a:lnTo>
                  <a:pt x="2568778" y="741680"/>
                </a:lnTo>
                <a:lnTo>
                  <a:pt x="2582672" y="697230"/>
                </a:lnTo>
                <a:lnTo>
                  <a:pt x="2592806" y="652780"/>
                </a:lnTo>
                <a:lnTo>
                  <a:pt x="2599017" y="605790"/>
                </a:lnTo>
                <a:lnTo>
                  <a:pt x="2601112" y="557530"/>
                </a:lnTo>
                <a:close/>
              </a:path>
              <a:path w="2872104" h="1811654">
                <a:moveTo>
                  <a:pt x="2871825" y="1559140"/>
                </a:moveTo>
                <a:lnTo>
                  <a:pt x="2868676" y="1503108"/>
                </a:lnTo>
                <a:lnTo>
                  <a:pt x="2859278" y="1453845"/>
                </a:lnTo>
                <a:lnTo>
                  <a:pt x="2845485" y="1416481"/>
                </a:lnTo>
                <a:lnTo>
                  <a:pt x="2821889" y="1376400"/>
                </a:lnTo>
                <a:lnTo>
                  <a:pt x="2821508" y="1376400"/>
                </a:lnTo>
                <a:lnTo>
                  <a:pt x="2792971" y="1348079"/>
                </a:lnTo>
                <a:lnTo>
                  <a:pt x="2758198" y="1327785"/>
                </a:lnTo>
                <a:lnTo>
                  <a:pt x="2750375" y="1325448"/>
                </a:lnTo>
                <a:lnTo>
                  <a:pt x="2750375" y="1563700"/>
                </a:lnTo>
                <a:lnTo>
                  <a:pt x="2750058" y="1581391"/>
                </a:lnTo>
                <a:lnTo>
                  <a:pt x="2745181" y="1628190"/>
                </a:lnTo>
                <a:lnTo>
                  <a:pt x="2729763" y="1672958"/>
                </a:lnTo>
                <a:lnTo>
                  <a:pt x="2696946" y="1701965"/>
                </a:lnTo>
                <a:lnTo>
                  <a:pt x="2667685" y="1706791"/>
                </a:lnTo>
                <a:lnTo>
                  <a:pt x="2647569" y="1704759"/>
                </a:lnTo>
                <a:lnTo>
                  <a:pt x="2605913" y="1673745"/>
                </a:lnTo>
                <a:lnTo>
                  <a:pt x="2590330" y="1626768"/>
                </a:lnTo>
                <a:lnTo>
                  <a:pt x="2585072" y="1559496"/>
                </a:lnTo>
                <a:lnTo>
                  <a:pt x="2585389" y="1541856"/>
                </a:lnTo>
                <a:lnTo>
                  <a:pt x="2590266" y="1495056"/>
                </a:lnTo>
                <a:lnTo>
                  <a:pt x="2605798" y="1450352"/>
                </a:lnTo>
                <a:lnTo>
                  <a:pt x="2638577" y="1421295"/>
                </a:lnTo>
                <a:lnTo>
                  <a:pt x="2667724" y="1416481"/>
                </a:lnTo>
                <a:lnTo>
                  <a:pt x="2687980" y="1418513"/>
                </a:lnTo>
                <a:lnTo>
                  <a:pt x="2729687" y="1449412"/>
                </a:lnTo>
                <a:lnTo>
                  <a:pt x="2745194" y="1496428"/>
                </a:lnTo>
                <a:lnTo>
                  <a:pt x="2750375" y="1563700"/>
                </a:lnTo>
                <a:lnTo>
                  <a:pt x="2750375" y="1325448"/>
                </a:lnTo>
                <a:lnTo>
                  <a:pt x="2717355" y="1315567"/>
                </a:lnTo>
                <a:lnTo>
                  <a:pt x="2670556" y="1311478"/>
                </a:lnTo>
                <a:lnTo>
                  <a:pt x="2649563" y="1312418"/>
                </a:lnTo>
                <a:lnTo>
                  <a:pt x="2609291" y="1319911"/>
                </a:lnTo>
                <a:lnTo>
                  <a:pt x="2571496" y="1335125"/>
                </a:lnTo>
                <a:lnTo>
                  <a:pt x="2538209" y="1358366"/>
                </a:lnTo>
                <a:lnTo>
                  <a:pt x="2510256" y="1389595"/>
                </a:lnTo>
                <a:lnTo>
                  <a:pt x="2488260" y="1429080"/>
                </a:lnTo>
                <a:lnTo>
                  <a:pt x="2472702" y="1476489"/>
                </a:lnTo>
                <a:lnTo>
                  <a:pt x="2464816" y="1532369"/>
                </a:lnTo>
                <a:lnTo>
                  <a:pt x="2463838" y="1563700"/>
                </a:lnTo>
                <a:lnTo>
                  <a:pt x="2466962" y="1619326"/>
                </a:lnTo>
                <a:lnTo>
                  <a:pt x="2476360" y="1668500"/>
                </a:lnTo>
                <a:lnTo>
                  <a:pt x="2491981" y="1710766"/>
                </a:lnTo>
                <a:lnTo>
                  <a:pt x="2513787" y="1745970"/>
                </a:lnTo>
                <a:lnTo>
                  <a:pt x="2542324" y="1774380"/>
                </a:lnTo>
                <a:lnTo>
                  <a:pt x="2577084" y="1794725"/>
                </a:lnTo>
                <a:lnTo>
                  <a:pt x="2617940" y="1806994"/>
                </a:lnTo>
                <a:lnTo>
                  <a:pt x="2664726" y="1811083"/>
                </a:lnTo>
                <a:lnTo>
                  <a:pt x="2685377" y="1810245"/>
                </a:lnTo>
                <a:lnTo>
                  <a:pt x="2725585" y="1802765"/>
                </a:lnTo>
                <a:lnTo>
                  <a:pt x="2763596" y="1787550"/>
                </a:lnTo>
                <a:lnTo>
                  <a:pt x="2797060" y="1764271"/>
                </a:lnTo>
                <a:lnTo>
                  <a:pt x="2825496" y="1732978"/>
                </a:lnTo>
                <a:lnTo>
                  <a:pt x="2847416" y="1693494"/>
                </a:lnTo>
                <a:lnTo>
                  <a:pt x="2862923" y="1646097"/>
                </a:lnTo>
                <a:lnTo>
                  <a:pt x="2870822" y="1590205"/>
                </a:lnTo>
                <a:lnTo>
                  <a:pt x="2871825" y="1559140"/>
                </a:lnTo>
                <a:close/>
              </a:path>
            </a:pathLst>
          </a:custGeom>
          <a:solidFill>
            <a:srgbClr val="0097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477470" y="631624"/>
            <a:ext cx="739838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0">
                <a:solidFill>
                  <a:srgbClr val="2F1805"/>
                </a:solidFill>
                <a:latin typeface="Arial"/>
                <a:cs typeface="Arial"/>
              </a:rPr>
              <a:t>Softwares</a:t>
            </a:r>
            <a:r>
              <a:rPr dirty="0" sz="8000" spc="-114">
                <a:solidFill>
                  <a:srgbClr val="2F1805"/>
                </a:solidFill>
                <a:latin typeface="Arial"/>
                <a:cs typeface="Arial"/>
              </a:rPr>
              <a:t> </a:t>
            </a:r>
            <a:r>
              <a:rPr dirty="0" sz="8000" spc="-254">
                <a:solidFill>
                  <a:srgbClr val="2F1805"/>
                </a:solidFill>
                <a:latin typeface="Arial"/>
                <a:cs typeface="Arial"/>
              </a:rPr>
              <a:t>used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4985" y="0"/>
            <a:ext cx="6723014" cy="29755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5685" y="8226740"/>
            <a:ext cx="3186078" cy="20602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4238" y="2971923"/>
            <a:ext cx="4973761" cy="73150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73168"/>
            <a:ext cx="500380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340">
                <a:solidFill>
                  <a:srgbClr val="4D1253"/>
                </a:solidFill>
                <a:latin typeface="Trebuchet MS"/>
                <a:cs typeface="Trebuchet MS"/>
              </a:rPr>
              <a:t>S</a:t>
            </a:r>
            <a:r>
              <a:rPr dirty="0" sz="8000" spc="-40">
                <a:solidFill>
                  <a:srgbClr val="4D1253"/>
                </a:solidFill>
                <a:latin typeface="Trebuchet MS"/>
                <a:cs typeface="Trebuchet MS"/>
              </a:rPr>
              <a:t>U</a:t>
            </a:r>
            <a:r>
              <a:rPr dirty="0" sz="8000" spc="1050">
                <a:solidFill>
                  <a:srgbClr val="4D1253"/>
                </a:solidFill>
                <a:latin typeface="Trebuchet MS"/>
                <a:cs typeface="Trebuchet MS"/>
              </a:rPr>
              <a:t>MM</a:t>
            </a:r>
            <a:r>
              <a:rPr dirty="0" sz="8000" spc="170">
                <a:solidFill>
                  <a:srgbClr val="4D1253"/>
                </a:solidFill>
                <a:latin typeface="Trebuchet MS"/>
                <a:cs typeface="Trebuchet MS"/>
              </a:rPr>
              <a:t>A</a:t>
            </a:r>
            <a:r>
              <a:rPr dirty="0" sz="8000" spc="55">
                <a:solidFill>
                  <a:srgbClr val="4D1253"/>
                </a:solidFill>
                <a:latin typeface="Trebuchet MS"/>
                <a:cs typeface="Trebuchet MS"/>
              </a:rPr>
              <a:t>R</a:t>
            </a:r>
            <a:r>
              <a:rPr dirty="0" sz="8000" spc="240">
                <a:solidFill>
                  <a:srgbClr val="4D1253"/>
                </a:solidFill>
                <a:latin typeface="Trebuchet MS"/>
                <a:cs typeface="Trebuchet MS"/>
              </a:rPr>
              <a:t>Y</a:t>
            </a:r>
            <a:endParaRPr sz="8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549" y="2779040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549" y="3312440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549" y="3845840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549" y="4912640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2549" y="5979440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63700" y="2499640"/>
            <a:ext cx="11023600" cy="429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0645">
              <a:lnSpc>
                <a:spcPct val="116700"/>
              </a:lnSpc>
              <a:spcBef>
                <a:spcPts val="95"/>
              </a:spcBef>
            </a:pPr>
            <a:r>
              <a:rPr dirty="0" sz="3000" spc="-120" b="1">
                <a:solidFill>
                  <a:srgbClr val="F56E1A"/>
                </a:solidFill>
                <a:latin typeface="Trebuchet MS"/>
                <a:cs typeface="Trebuchet MS"/>
              </a:rPr>
              <a:t>Email</a:t>
            </a:r>
            <a:r>
              <a:rPr dirty="0" sz="3000" spc="-360" b="1">
                <a:solidFill>
                  <a:srgbClr val="F56E1A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F56E1A"/>
                </a:solidFill>
                <a:latin typeface="Trebuchet MS"/>
                <a:cs typeface="Trebuchet MS"/>
              </a:rPr>
              <a:t>alerts</a:t>
            </a:r>
            <a:r>
              <a:rPr dirty="0" sz="3000" spc="-360" b="1">
                <a:solidFill>
                  <a:srgbClr val="F56E1A"/>
                </a:solidFill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are</a:t>
            </a:r>
            <a:r>
              <a:rPr dirty="0" sz="3000" spc="-355" b="1">
                <a:latin typeface="Trebuchet MS"/>
                <a:cs typeface="Trebuchet MS"/>
              </a:rPr>
              <a:t> </a:t>
            </a:r>
            <a:r>
              <a:rPr dirty="0" sz="3000" spc="-145" b="1">
                <a:latin typeface="Trebuchet MS"/>
                <a:cs typeface="Trebuchet MS"/>
              </a:rPr>
              <a:t>sent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75" b="1">
                <a:latin typeface="Trebuchet MS"/>
                <a:cs typeface="Trebuchet MS"/>
              </a:rPr>
              <a:t>when</a:t>
            </a:r>
            <a:r>
              <a:rPr dirty="0" sz="3000" spc="-35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measured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35" b="1">
                <a:latin typeface="Trebuchet MS"/>
                <a:cs typeface="Trebuchet MS"/>
              </a:rPr>
              <a:t>values</a:t>
            </a:r>
            <a:r>
              <a:rPr dirty="0" sz="3000" spc="-355" b="1">
                <a:latin typeface="Trebuchet MS"/>
                <a:cs typeface="Trebuchet MS"/>
              </a:rPr>
              <a:t> </a:t>
            </a:r>
            <a:r>
              <a:rPr dirty="0" sz="3000" spc="-114" b="1">
                <a:latin typeface="Trebuchet MS"/>
                <a:cs typeface="Trebuchet MS"/>
              </a:rPr>
              <a:t>cross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permissible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25" b="1">
                <a:latin typeface="Trebuchet MS"/>
                <a:cs typeface="Trebuchet MS"/>
              </a:rPr>
              <a:t>limits </a:t>
            </a:r>
            <a:r>
              <a:rPr dirty="0" sz="3000" spc="-120" b="1">
                <a:latin typeface="Trebuchet MS"/>
                <a:cs typeface="Trebuchet MS"/>
              </a:rPr>
              <a:t> </a:t>
            </a:r>
            <a:r>
              <a:rPr dirty="0" sz="3000" spc="-130" b="1">
                <a:latin typeface="Trebuchet MS"/>
                <a:cs typeface="Trebuchet MS"/>
              </a:rPr>
              <a:t>Users </a:t>
            </a:r>
            <a:r>
              <a:rPr dirty="0" sz="3000" spc="-135" b="1">
                <a:latin typeface="Trebuchet MS"/>
                <a:cs typeface="Trebuchet MS"/>
              </a:rPr>
              <a:t>can </a:t>
            </a:r>
            <a:r>
              <a:rPr dirty="0" sz="3000" spc="-130" b="1">
                <a:latin typeface="Trebuchet MS"/>
                <a:cs typeface="Trebuchet MS"/>
              </a:rPr>
              <a:t>access </a:t>
            </a:r>
            <a:r>
              <a:rPr dirty="0" sz="3000" spc="-180" b="1">
                <a:latin typeface="Trebuchet MS"/>
                <a:cs typeface="Trebuchet MS"/>
              </a:rPr>
              <a:t>the </a:t>
            </a:r>
            <a:r>
              <a:rPr dirty="0" sz="3000" spc="-110" b="1">
                <a:latin typeface="Trebuchet MS"/>
                <a:cs typeface="Trebuchet MS"/>
              </a:rPr>
              <a:t>dashboard </a:t>
            </a:r>
            <a:r>
              <a:rPr dirty="0" sz="3000" spc="-130" b="1">
                <a:latin typeface="Trebuchet MS"/>
                <a:cs typeface="Trebuchet MS"/>
              </a:rPr>
              <a:t>via </a:t>
            </a:r>
            <a:r>
              <a:rPr dirty="0" sz="3000" spc="-120" b="1">
                <a:solidFill>
                  <a:srgbClr val="F56E1A"/>
                </a:solidFill>
                <a:latin typeface="Trebuchet MS"/>
                <a:cs typeface="Trebuchet MS"/>
              </a:rPr>
              <a:t>QR </a:t>
            </a:r>
            <a:r>
              <a:rPr dirty="0" sz="3000" spc="-145" b="1">
                <a:solidFill>
                  <a:srgbClr val="F56E1A"/>
                </a:solidFill>
                <a:latin typeface="Trebuchet MS"/>
                <a:cs typeface="Trebuchet MS"/>
              </a:rPr>
              <a:t>Code/URL </a:t>
            </a:r>
            <a:r>
              <a:rPr dirty="0" sz="3000" spc="-155" b="1">
                <a:latin typeface="Trebuchet MS"/>
                <a:cs typeface="Trebuchet MS"/>
              </a:rPr>
              <a:t>from </a:t>
            </a:r>
            <a:r>
              <a:rPr dirty="0" sz="3000" spc="-130" b="1">
                <a:latin typeface="Trebuchet MS"/>
                <a:cs typeface="Trebuchet MS"/>
              </a:rPr>
              <a:t>any location </a:t>
            </a:r>
            <a:r>
              <a:rPr dirty="0" sz="3000" spc="-890" b="1">
                <a:latin typeface="Trebuchet MS"/>
                <a:cs typeface="Trebuchet MS"/>
              </a:rPr>
              <a:t> </a:t>
            </a:r>
            <a:r>
              <a:rPr dirty="0" sz="3000" spc="-160" b="1">
                <a:latin typeface="Trebuchet MS"/>
                <a:cs typeface="Trebuchet MS"/>
              </a:rPr>
              <a:t>Our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device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60" b="1">
                <a:latin typeface="Trebuchet MS"/>
                <a:cs typeface="Trebuchet MS"/>
              </a:rPr>
              <a:t>with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the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30" b="1">
                <a:latin typeface="Trebuchet MS"/>
                <a:cs typeface="Trebuchet MS"/>
              </a:rPr>
              <a:t>collaboration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45" b="1">
                <a:latin typeface="Trebuchet MS"/>
                <a:cs typeface="Trebuchet MS"/>
              </a:rPr>
              <a:t>of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75" b="1">
                <a:latin typeface="Trebuchet MS"/>
                <a:cs typeface="Trebuchet MS"/>
              </a:rPr>
              <a:t>other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20" b="1">
                <a:latin typeface="Trebuchet MS"/>
                <a:cs typeface="Trebuchet MS"/>
              </a:rPr>
              <a:t>smart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14" b="1">
                <a:latin typeface="Trebuchet MS"/>
                <a:cs typeface="Trebuchet MS"/>
              </a:rPr>
              <a:t>IoT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60" b="1">
                <a:latin typeface="Trebuchet MS"/>
                <a:cs typeface="Trebuchet MS"/>
              </a:rPr>
              <a:t>devices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35" b="1">
                <a:latin typeface="Trebuchet MS"/>
                <a:cs typeface="Trebuchet MS"/>
              </a:rPr>
              <a:t>can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55" b="1">
                <a:latin typeface="Trebuchet MS"/>
                <a:cs typeface="Trebuchet MS"/>
              </a:rPr>
              <a:t>form </a:t>
            </a:r>
            <a:r>
              <a:rPr dirty="0" sz="3000" spc="-88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a </a:t>
            </a:r>
            <a:r>
              <a:rPr dirty="0" sz="3000" spc="-100" b="1">
                <a:solidFill>
                  <a:srgbClr val="F56E1A"/>
                </a:solidFill>
                <a:latin typeface="Trebuchet MS"/>
                <a:cs typeface="Trebuchet MS"/>
              </a:rPr>
              <a:t>Smart </a:t>
            </a:r>
            <a:r>
              <a:rPr dirty="0" sz="3000" spc="-130" b="1">
                <a:solidFill>
                  <a:srgbClr val="F56E1A"/>
                </a:solidFill>
                <a:latin typeface="Trebuchet MS"/>
                <a:cs typeface="Trebuchet MS"/>
              </a:rPr>
              <a:t>Home </a:t>
            </a:r>
            <a:r>
              <a:rPr dirty="0" sz="3000" spc="-125" b="1">
                <a:latin typeface="Trebuchet MS"/>
                <a:cs typeface="Trebuchet MS"/>
              </a:rPr>
              <a:t>providing </a:t>
            </a:r>
            <a:r>
              <a:rPr dirty="0" sz="3000" spc="-105" b="1">
                <a:latin typeface="Trebuchet MS"/>
                <a:cs typeface="Trebuchet MS"/>
              </a:rPr>
              <a:t>an </a:t>
            </a:r>
            <a:r>
              <a:rPr dirty="0" sz="3000" spc="-130" b="1">
                <a:latin typeface="Trebuchet MS"/>
                <a:cs typeface="Trebuchet MS"/>
              </a:rPr>
              <a:t>access </a:t>
            </a:r>
            <a:r>
              <a:rPr dirty="0" sz="3000" spc="-114" b="1">
                <a:latin typeface="Trebuchet MS"/>
                <a:cs typeface="Trebuchet MS"/>
              </a:rPr>
              <a:t>to </a:t>
            </a:r>
            <a:r>
              <a:rPr dirty="0" sz="3000" spc="-170" b="1">
                <a:latin typeface="Trebuchet MS"/>
                <a:cs typeface="Trebuchet MS"/>
              </a:rPr>
              <a:t>easier </a:t>
            </a:r>
            <a:r>
              <a:rPr dirty="0" sz="3000" spc="-185" b="1">
                <a:latin typeface="Trebuchet MS"/>
                <a:cs typeface="Trebuchet MS"/>
              </a:rPr>
              <a:t>life </a:t>
            </a:r>
            <a:r>
              <a:rPr dirty="0" sz="3000" spc="-135" b="1">
                <a:latin typeface="Trebuchet MS"/>
                <a:cs typeface="Trebuchet MS"/>
              </a:rPr>
              <a:t>in </a:t>
            </a:r>
            <a:r>
              <a:rPr dirty="0" sz="3000" spc="-210" b="1">
                <a:latin typeface="Trebuchet MS"/>
                <a:cs typeface="Trebuchet MS"/>
              </a:rPr>
              <a:t>every </a:t>
            </a:r>
            <a:r>
              <a:rPr dirty="0" sz="3000" spc="-125" b="1">
                <a:latin typeface="Trebuchet MS"/>
                <a:cs typeface="Trebuchet MS"/>
              </a:rPr>
              <a:t>household </a:t>
            </a:r>
            <a:r>
              <a:rPr dirty="0" sz="3000" spc="-120" b="1"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Reports </a:t>
            </a:r>
            <a:r>
              <a:rPr dirty="0" sz="3000" spc="-135" b="1">
                <a:latin typeface="Trebuchet MS"/>
                <a:cs typeface="Trebuchet MS"/>
              </a:rPr>
              <a:t>can </a:t>
            </a:r>
            <a:r>
              <a:rPr dirty="0" sz="3000" spc="-160" b="1">
                <a:latin typeface="Trebuchet MS"/>
                <a:cs typeface="Trebuchet MS"/>
              </a:rPr>
              <a:t>be </a:t>
            </a:r>
            <a:r>
              <a:rPr dirty="0" sz="3000" spc="-145" b="1">
                <a:latin typeface="Trebuchet MS"/>
                <a:cs typeface="Trebuchet MS"/>
              </a:rPr>
              <a:t>provided </a:t>
            </a:r>
            <a:r>
              <a:rPr dirty="0" sz="3000" spc="-114" b="1">
                <a:latin typeface="Trebuchet MS"/>
                <a:cs typeface="Trebuchet MS"/>
              </a:rPr>
              <a:t>to </a:t>
            </a:r>
            <a:r>
              <a:rPr dirty="0" sz="3000" spc="-140" b="1">
                <a:latin typeface="Trebuchet MS"/>
                <a:cs typeface="Trebuchet MS"/>
              </a:rPr>
              <a:t>users </a:t>
            </a:r>
            <a:r>
              <a:rPr dirty="0" sz="3000" spc="-210" b="1">
                <a:latin typeface="Trebuchet MS"/>
                <a:cs typeface="Trebuchet MS"/>
              </a:rPr>
              <a:t>every </a:t>
            </a:r>
            <a:r>
              <a:rPr dirty="0" sz="3000" spc="-125" b="1">
                <a:latin typeface="Trebuchet MS"/>
                <a:cs typeface="Trebuchet MS"/>
              </a:rPr>
              <a:t>month </a:t>
            </a:r>
            <a:r>
              <a:rPr dirty="0" sz="3000" spc="-114" b="1">
                <a:latin typeface="Trebuchet MS"/>
                <a:cs typeface="Trebuchet MS"/>
              </a:rPr>
              <a:t>about </a:t>
            </a:r>
            <a:r>
              <a:rPr dirty="0" sz="3000" spc="-180" b="1">
                <a:latin typeface="Trebuchet MS"/>
                <a:cs typeface="Trebuchet MS"/>
              </a:rPr>
              <a:t>the </a:t>
            </a:r>
            <a:r>
              <a:rPr dirty="0" sz="3000" spc="-155" b="1">
                <a:latin typeface="Trebuchet MS"/>
                <a:cs typeface="Trebuchet MS"/>
              </a:rPr>
              <a:t>air </a:t>
            </a:r>
            <a:r>
              <a:rPr dirty="0" sz="3000" spc="-140" b="1">
                <a:latin typeface="Trebuchet MS"/>
                <a:cs typeface="Trebuchet MS"/>
              </a:rPr>
              <a:t>quality </a:t>
            </a:r>
            <a:r>
              <a:rPr dirty="0" sz="3000" spc="-890" b="1">
                <a:latin typeface="Trebuchet MS"/>
                <a:cs typeface="Trebuchet MS"/>
              </a:rPr>
              <a:t> </a:t>
            </a:r>
            <a:r>
              <a:rPr dirty="0" sz="3000" spc="-100" b="1">
                <a:latin typeface="Trebuchet MS"/>
                <a:cs typeface="Trebuchet MS"/>
              </a:rPr>
              <a:t>b</a:t>
            </a:r>
            <a:r>
              <a:rPr dirty="0" sz="3000" spc="-100" b="1">
                <a:latin typeface="Trebuchet MS"/>
                <a:cs typeface="Trebuchet MS"/>
              </a:rPr>
              <a:t>a</a:t>
            </a:r>
            <a:r>
              <a:rPr dirty="0" sz="3000" spc="-45" b="1">
                <a:latin typeface="Trebuchet MS"/>
                <a:cs typeface="Trebuchet MS"/>
              </a:rPr>
              <a:t>s</a:t>
            </a:r>
            <a:r>
              <a:rPr dirty="0" sz="3000" spc="-250" b="1">
                <a:latin typeface="Trebuchet MS"/>
                <a:cs typeface="Trebuchet MS"/>
              </a:rPr>
              <a:t>e</a:t>
            </a:r>
            <a:r>
              <a:rPr dirty="0" sz="3000" spc="-65" b="1">
                <a:latin typeface="Trebuchet MS"/>
                <a:cs typeface="Trebuchet MS"/>
              </a:rPr>
              <a:t>d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o</a:t>
            </a:r>
            <a:r>
              <a:rPr dirty="0" sz="3000" spc="-110" b="1">
                <a:latin typeface="Trebuchet MS"/>
                <a:cs typeface="Trebuchet MS"/>
              </a:rPr>
              <a:t>n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70" b="1">
                <a:latin typeface="Trebuchet MS"/>
                <a:cs typeface="Trebuchet MS"/>
              </a:rPr>
              <a:t>t</a:t>
            </a:r>
            <a:r>
              <a:rPr dirty="0" sz="3000" spc="-155" b="1">
                <a:latin typeface="Trebuchet MS"/>
                <a:cs typeface="Trebuchet MS"/>
              </a:rPr>
              <a:t>h</a:t>
            </a:r>
            <a:r>
              <a:rPr dirty="0" sz="3000" spc="-220" b="1">
                <a:latin typeface="Trebuchet MS"/>
                <a:cs typeface="Trebuchet MS"/>
              </a:rPr>
              <a:t>e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229" b="1">
                <a:latin typeface="Trebuchet MS"/>
                <a:cs typeface="Trebuchet MS"/>
              </a:rPr>
              <a:t>r</a:t>
            </a:r>
            <a:r>
              <a:rPr dirty="0" sz="3000" spc="-250" b="1">
                <a:latin typeface="Trebuchet MS"/>
                <a:cs typeface="Trebuchet MS"/>
              </a:rPr>
              <a:t>e</a:t>
            </a:r>
            <a:r>
              <a:rPr dirty="0" sz="3000" spc="-100" b="1">
                <a:latin typeface="Trebuchet MS"/>
                <a:cs typeface="Trebuchet MS"/>
              </a:rPr>
              <a:t>a</a:t>
            </a:r>
            <a:r>
              <a:rPr dirty="0" sz="3000" spc="-95" b="1">
                <a:latin typeface="Trebuchet MS"/>
                <a:cs typeface="Trebuchet MS"/>
              </a:rPr>
              <a:t>d</a:t>
            </a:r>
            <a:r>
              <a:rPr dirty="0" sz="3000" spc="-160" b="1">
                <a:latin typeface="Trebuchet MS"/>
                <a:cs typeface="Trebuchet MS"/>
              </a:rPr>
              <a:t>i</a:t>
            </a:r>
            <a:r>
              <a:rPr dirty="0" sz="3000" spc="-14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g</a:t>
            </a:r>
            <a:r>
              <a:rPr dirty="0" sz="3000" spc="-15" b="1">
                <a:latin typeface="Trebuchet MS"/>
                <a:cs typeface="Trebuchet MS"/>
              </a:rPr>
              <a:t>s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70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a</a:t>
            </a:r>
            <a:r>
              <a:rPr dirty="0" sz="3000" spc="-145" b="1">
                <a:latin typeface="Trebuchet MS"/>
                <a:cs typeface="Trebuchet MS"/>
              </a:rPr>
              <a:t>k</a:t>
            </a:r>
            <a:r>
              <a:rPr dirty="0" sz="3000" spc="-250" b="1">
                <a:latin typeface="Trebuchet MS"/>
                <a:cs typeface="Trebuchet MS"/>
              </a:rPr>
              <a:t>e</a:t>
            </a:r>
            <a:r>
              <a:rPr dirty="0" sz="3000" spc="-110" b="1"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dirty="0" sz="3000" spc="-160" b="1">
                <a:latin typeface="Trebuchet MS"/>
                <a:cs typeface="Trebuchet MS"/>
              </a:rPr>
              <a:t>Our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device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35" b="1">
                <a:latin typeface="Trebuchet MS"/>
                <a:cs typeface="Trebuchet MS"/>
              </a:rPr>
              <a:t>can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aid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35" b="1">
                <a:latin typeface="Trebuchet MS"/>
                <a:cs typeface="Trebuchet MS"/>
              </a:rPr>
              <a:t>in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55" b="1">
                <a:solidFill>
                  <a:srgbClr val="F56E1A"/>
                </a:solidFill>
                <a:latin typeface="Trebuchet MS"/>
                <a:cs typeface="Trebuchet MS"/>
              </a:rPr>
              <a:t>detecting</a:t>
            </a:r>
            <a:r>
              <a:rPr dirty="0" sz="3000" spc="-365" b="1">
                <a:solidFill>
                  <a:srgbClr val="F56E1A"/>
                </a:solidFill>
                <a:latin typeface="Trebuchet MS"/>
                <a:cs typeface="Trebuchet MS"/>
              </a:rPr>
              <a:t> </a:t>
            </a:r>
            <a:r>
              <a:rPr dirty="0" sz="3000" spc="-120" b="1">
                <a:solidFill>
                  <a:srgbClr val="F56E1A"/>
                </a:solidFill>
                <a:latin typeface="Trebuchet MS"/>
                <a:cs typeface="Trebuchet MS"/>
              </a:rPr>
              <a:t>locations</a:t>
            </a:r>
            <a:r>
              <a:rPr dirty="0" sz="3000" spc="-360" b="1">
                <a:solidFill>
                  <a:srgbClr val="F56E1A"/>
                </a:solidFill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that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cause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excessive</a:t>
            </a:r>
            <a:r>
              <a:rPr dirty="0" sz="3000" spc="-360" b="1"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harm</a:t>
            </a:r>
            <a:r>
              <a:rPr dirty="0" sz="3000" spc="-365" b="1">
                <a:latin typeface="Trebuchet MS"/>
                <a:cs typeface="Trebuchet MS"/>
              </a:rPr>
              <a:t> </a:t>
            </a:r>
            <a:r>
              <a:rPr dirty="0" sz="3000" spc="-114" b="1">
                <a:latin typeface="Trebuchet MS"/>
                <a:cs typeface="Trebuchet MS"/>
              </a:rPr>
              <a:t>to </a:t>
            </a:r>
            <a:r>
              <a:rPr dirty="0" sz="3000" spc="-88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the</a:t>
            </a:r>
            <a:r>
              <a:rPr dirty="0" sz="3000" spc="-370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environment.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805475"/>
            <a:ext cx="4229336" cy="54815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32064" cy="14602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" y="0"/>
            <a:ext cx="18288000" cy="5619750"/>
          </a:xfrm>
          <a:custGeom>
            <a:avLst/>
            <a:gdLst/>
            <a:ahLst/>
            <a:cxnLst/>
            <a:rect l="l" t="t" r="r" b="b"/>
            <a:pathLst>
              <a:path w="18288000" h="5619750">
                <a:moveTo>
                  <a:pt x="18287573" y="5619749"/>
                </a:moveTo>
                <a:lnTo>
                  <a:pt x="0" y="5619749"/>
                </a:lnTo>
                <a:lnTo>
                  <a:pt x="0" y="0"/>
                </a:lnTo>
                <a:lnTo>
                  <a:pt x="18287573" y="0"/>
                </a:lnTo>
                <a:lnTo>
                  <a:pt x="18287573" y="5619749"/>
                </a:lnTo>
                <a:close/>
              </a:path>
            </a:pathLst>
          </a:custGeom>
          <a:solidFill>
            <a:srgbClr val="281CA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143927" y="6309415"/>
            <a:ext cx="38735" cy="3067685"/>
            <a:chOff x="9143927" y="6309415"/>
            <a:chExt cx="38735" cy="3067685"/>
          </a:xfrm>
        </p:grpSpPr>
        <p:sp>
          <p:nvSpPr>
            <p:cNvPr id="4" name="object 4"/>
            <p:cNvSpPr/>
            <p:nvPr/>
          </p:nvSpPr>
          <p:spPr>
            <a:xfrm>
              <a:off x="9148689" y="6309415"/>
              <a:ext cx="0" cy="3067685"/>
            </a:xfrm>
            <a:custGeom>
              <a:avLst/>
              <a:gdLst/>
              <a:ahLst/>
              <a:cxnLst/>
              <a:rect l="l" t="t" r="r" b="b"/>
              <a:pathLst>
                <a:path w="0" h="3067684">
                  <a:moveTo>
                    <a:pt x="0" y="3067194"/>
                  </a:moveTo>
                  <a:lnTo>
                    <a:pt x="0" y="0"/>
                  </a:lnTo>
                </a:path>
              </a:pathLst>
            </a:custGeom>
            <a:ln w="9523">
              <a:solidFill>
                <a:srgbClr val="2A4A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67797" y="6943682"/>
              <a:ext cx="0" cy="1781810"/>
            </a:xfrm>
            <a:custGeom>
              <a:avLst/>
              <a:gdLst/>
              <a:ahLst/>
              <a:cxnLst/>
              <a:rect l="l" t="t" r="r" b="b"/>
              <a:pathLst>
                <a:path w="0" h="1781809">
                  <a:moveTo>
                    <a:pt x="0" y="1781204"/>
                  </a:moveTo>
                  <a:lnTo>
                    <a:pt x="0" y="0"/>
                  </a:lnTo>
                </a:path>
              </a:pathLst>
            </a:custGeom>
            <a:ln w="28577">
              <a:solidFill>
                <a:srgbClr val="2A4A9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53293" y="910817"/>
            <a:ext cx="6303010" cy="4352290"/>
          </a:xfrm>
          <a:custGeom>
            <a:avLst/>
            <a:gdLst/>
            <a:ahLst/>
            <a:cxnLst/>
            <a:rect l="l" t="t" r="r" b="b"/>
            <a:pathLst>
              <a:path w="6303009" h="4352290">
                <a:moveTo>
                  <a:pt x="2747691" y="4352042"/>
                </a:moveTo>
                <a:lnTo>
                  <a:pt x="2625822" y="4352007"/>
                </a:lnTo>
                <a:lnTo>
                  <a:pt x="2504658" y="4351280"/>
                </a:lnTo>
                <a:lnTo>
                  <a:pt x="2384382" y="4349853"/>
                </a:lnTo>
                <a:lnTo>
                  <a:pt x="2265175" y="4347719"/>
                </a:lnTo>
                <a:lnTo>
                  <a:pt x="2147219" y="4344870"/>
                </a:lnTo>
                <a:lnTo>
                  <a:pt x="2030696" y="4341297"/>
                </a:lnTo>
                <a:lnTo>
                  <a:pt x="1915787" y="4336994"/>
                </a:lnTo>
                <a:lnTo>
                  <a:pt x="1802676" y="4331952"/>
                </a:lnTo>
                <a:lnTo>
                  <a:pt x="1691543" y="4326163"/>
                </a:lnTo>
                <a:lnTo>
                  <a:pt x="1582570" y="4319619"/>
                </a:lnTo>
                <a:lnTo>
                  <a:pt x="1475940" y="4312313"/>
                </a:lnTo>
                <a:lnTo>
                  <a:pt x="1371834" y="4304236"/>
                </a:lnTo>
                <a:lnTo>
                  <a:pt x="1270434" y="4295381"/>
                </a:lnTo>
                <a:lnTo>
                  <a:pt x="1171922" y="4285741"/>
                </a:lnTo>
                <a:lnTo>
                  <a:pt x="1076480" y="4275306"/>
                </a:lnTo>
                <a:lnTo>
                  <a:pt x="1029967" y="4269788"/>
                </a:lnTo>
                <a:lnTo>
                  <a:pt x="984289" y="4264069"/>
                </a:lnTo>
                <a:lnTo>
                  <a:pt x="939470" y="4258148"/>
                </a:lnTo>
                <a:lnTo>
                  <a:pt x="895532" y="4252023"/>
                </a:lnTo>
                <a:lnTo>
                  <a:pt x="852498" y="4245693"/>
                </a:lnTo>
                <a:lnTo>
                  <a:pt x="810390" y="4239159"/>
                </a:lnTo>
                <a:lnTo>
                  <a:pt x="769232" y="4232418"/>
                </a:lnTo>
                <a:lnTo>
                  <a:pt x="729046" y="4225469"/>
                </a:lnTo>
                <a:lnTo>
                  <a:pt x="689854" y="4218312"/>
                </a:lnTo>
                <a:lnTo>
                  <a:pt x="651680" y="4210946"/>
                </a:lnTo>
                <a:lnTo>
                  <a:pt x="578476" y="4195582"/>
                </a:lnTo>
                <a:lnTo>
                  <a:pt x="509614" y="4179369"/>
                </a:lnTo>
                <a:lnTo>
                  <a:pt x="445277" y="4162299"/>
                </a:lnTo>
                <a:lnTo>
                  <a:pt x="385646" y="4144364"/>
                </a:lnTo>
                <a:lnTo>
                  <a:pt x="330904" y="4125556"/>
                </a:lnTo>
                <a:lnTo>
                  <a:pt x="281233" y="4105868"/>
                </a:lnTo>
                <a:lnTo>
                  <a:pt x="218078" y="4068702"/>
                </a:lnTo>
                <a:lnTo>
                  <a:pt x="187832" y="4032448"/>
                </a:lnTo>
                <a:lnTo>
                  <a:pt x="166110" y="3990330"/>
                </a:lnTo>
                <a:lnTo>
                  <a:pt x="151408" y="3945752"/>
                </a:lnTo>
                <a:lnTo>
                  <a:pt x="142221" y="3902116"/>
                </a:lnTo>
                <a:lnTo>
                  <a:pt x="137043" y="3862824"/>
                </a:lnTo>
                <a:lnTo>
                  <a:pt x="101395" y="3362719"/>
                </a:lnTo>
                <a:lnTo>
                  <a:pt x="79737" y="3040003"/>
                </a:lnTo>
                <a:lnTo>
                  <a:pt x="60703" y="2740824"/>
                </a:lnTo>
                <a:lnTo>
                  <a:pt x="44281" y="2464222"/>
                </a:lnTo>
                <a:lnTo>
                  <a:pt x="34779" y="2291891"/>
                </a:lnTo>
                <a:lnTo>
                  <a:pt x="26430" y="2128882"/>
                </a:lnTo>
                <a:lnTo>
                  <a:pt x="19231" y="1974913"/>
                </a:lnTo>
                <a:lnTo>
                  <a:pt x="13178" y="1829699"/>
                </a:lnTo>
                <a:lnTo>
                  <a:pt x="8268" y="1692955"/>
                </a:lnTo>
                <a:lnTo>
                  <a:pt x="4499" y="1564397"/>
                </a:lnTo>
                <a:lnTo>
                  <a:pt x="1867" y="1443740"/>
                </a:lnTo>
                <a:lnTo>
                  <a:pt x="368" y="1330701"/>
                </a:lnTo>
                <a:lnTo>
                  <a:pt x="0" y="1224994"/>
                </a:lnTo>
                <a:lnTo>
                  <a:pt x="759" y="1126335"/>
                </a:lnTo>
                <a:lnTo>
                  <a:pt x="1560" y="1079561"/>
                </a:lnTo>
                <a:lnTo>
                  <a:pt x="2642" y="1034441"/>
                </a:lnTo>
                <a:lnTo>
                  <a:pt x="4004" y="990942"/>
                </a:lnTo>
                <a:lnTo>
                  <a:pt x="5646" y="949026"/>
                </a:lnTo>
                <a:lnTo>
                  <a:pt x="7567" y="908660"/>
                </a:lnTo>
                <a:lnTo>
                  <a:pt x="9767" y="869807"/>
                </a:lnTo>
                <a:lnTo>
                  <a:pt x="15003" y="796498"/>
                </a:lnTo>
                <a:lnTo>
                  <a:pt x="21351" y="728815"/>
                </a:lnTo>
                <a:lnTo>
                  <a:pt x="28806" y="666475"/>
                </a:lnTo>
                <a:lnTo>
                  <a:pt x="37366" y="609192"/>
                </a:lnTo>
                <a:lnTo>
                  <a:pt x="47028" y="556682"/>
                </a:lnTo>
                <a:lnTo>
                  <a:pt x="57788" y="508661"/>
                </a:lnTo>
                <a:lnTo>
                  <a:pt x="69644" y="464845"/>
                </a:lnTo>
                <a:lnTo>
                  <a:pt x="82591" y="424948"/>
                </a:lnTo>
                <a:lnTo>
                  <a:pt x="96628" y="388687"/>
                </a:lnTo>
                <a:lnTo>
                  <a:pt x="119717" y="340491"/>
                </a:lnTo>
                <a:lnTo>
                  <a:pt x="145237" y="298875"/>
                </a:lnTo>
                <a:lnTo>
                  <a:pt x="173179" y="262879"/>
                </a:lnTo>
                <a:lnTo>
                  <a:pt x="203531" y="231544"/>
                </a:lnTo>
                <a:lnTo>
                  <a:pt x="236282" y="203910"/>
                </a:lnTo>
                <a:lnTo>
                  <a:pt x="271421" y="179017"/>
                </a:lnTo>
                <a:lnTo>
                  <a:pt x="316102" y="156959"/>
                </a:lnTo>
                <a:lnTo>
                  <a:pt x="366563" y="143254"/>
                </a:lnTo>
                <a:lnTo>
                  <a:pt x="409746" y="134404"/>
                </a:lnTo>
                <a:lnTo>
                  <a:pt x="460236" y="125788"/>
                </a:lnTo>
                <a:lnTo>
                  <a:pt x="549056" y="113315"/>
                </a:lnTo>
                <a:lnTo>
                  <a:pt x="616581" y="105308"/>
                </a:lnTo>
                <a:lnTo>
                  <a:pt x="690428" y="97552"/>
                </a:lnTo>
                <a:lnTo>
                  <a:pt x="770315" y="90054"/>
                </a:lnTo>
                <a:lnTo>
                  <a:pt x="855962" y="82817"/>
                </a:lnTo>
                <a:lnTo>
                  <a:pt x="947087" y="75847"/>
                </a:lnTo>
                <a:lnTo>
                  <a:pt x="1043408" y="69149"/>
                </a:lnTo>
                <a:lnTo>
                  <a:pt x="1197019" y="59623"/>
                </a:lnTo>
                <a:lnTo>
                  <a:pt x="1360739" y="50737"/>
                </a:lnTo>
                <a:lnTo>
                  <a:pt x="1533620" y="42507"/>
                </a:lnTo>
                <a:lnTo>
                  <a:pt x="1714713" y="34950"/>
                </a:lnTo>
                <a:lnTo>
                  <a:pt x="1903067" y="28083"/>
                </a:lnTo>
                <a:lnTo>
                  <a:pt x="2163862" y="20029"/>
                </a:lnTo>
                <a:lnTo>
                  <a:pt x="2433629" y="13272"/>
                </a:lnTo>
                <a:lnTo>
                  <a:pt x="2710117" y="7851"/>
                </a:lnTo>
                <a:lnTo>
                  <a:pt x="2991077" y="3805"/>
                </a:lnTo>
                <a:lnTo>
                  <a:pt x="3274257" y="1175"/>
                </a:lnTo>
                <a:lnTo>
                  <a:pt x="3557408" y="0"/>
                </a:lnTo>
                <a:lnTo>
                  <a:pt x="3838279" y="319"/>
                </a:lnTo>
                <a:lnTo>
                  <a:pt x="4046082" y="1564"/>
                </a:lnTo>
                <a:lnTo>
                  <a:pt x="4250388" y="3689"/>
                </a:lnTo>
                <a:lnTo>
                  <a:pt x="4450246" y="6711"/>
                </a:lnTo>
                <a:lnTo>
                  <a:pt x="4644708" y="10646"/>
                </a:lnTo>
                <a:lnTo>
                  <a:pt x="4832824" y="15512"/>
                </a:lnTo>
                <a:lnTo>
                  <a:pt x="5013645" y="21325"/>
                </a:lnTo>
                <a:lnTo>
                  <a:pt x="5186222" y="28101"/>
                </a:lnTo>
                <a:lnTo>
                  <a:pt x="5296223" y="33163"/>
                </a:lnTo>
                <a:lnTo>
                  <a:pt x="5401858" y="38665"/>
                </a:lnTo>
                <a:lnTo>
                  <a:pt x="5502843" y="44613"/>
                </a:lnTo>
                <a:lnTo>
                  <a:pt x="5598899" y="51012"/>
                </a:lnTo>
                <a:lnTo>
                  <a:pt x="5689742" y="57867"/>
                </a:lnTo>
                <a:lnTo>
                  <a:pt x="5775094" y="65182"/>
                </a:lnTo>
                <a:lnTo>
                  <a:pt x="5854671" y="72963"/>
                </a:lnTo>
                <a:lnTo>
                  <a:pt x="5928193" y="81215"/>
                </a:lnTo>
                <a:lnTo>
                  <a:pt x="5995378" y="89942"/>
                </a:lnTo>
                <a:lnTo>
                  <a:pt x="6055946" y="99150"/>
                </a:lnTo>
                <a:lnTo>
                  <a:pt x="6109614" y="108844"/>
                </a:lnTo>
                <a:lnTo>
                  <a:pt x="6156102" y="119028"/>
                </a:lnTo>
                <a:lnTo>
                  <a:pt x="6195128" y="129707"/>
                </a:lnTo>
                <a:lnTo>
                  <a:pt x="6239061" y="146666"/>
                </a:lnTo>
                <a:lnTo>
                  <a:pt x="6268896" y="171059"/>
                </a:lnTo>
                <a:lnTo>
                  <a:pt x="6285139" y="217735"/>
                </a:lnTo>
                <a:lnTo>
                  <a:pt x="6292843" y="257795"/>
                </a:lnTo>
                <a:lnTo>
                  <a:pt x="6298233" y="304677"/>
                </a:lnTo>
                <a:lnTo>
                  <a:pt x="6301468" y="358097"/>
                </a:lnTo>
                <a:lnTo>
                  <a:pt x="6302708" y="417770"/>
                </a:lnTo>
                <a:lnTo>
                  <a:pt x="6302629" y="449862"/>
                </a:lnTo>
                <a:lnTo>
                  <a:pt x="6301175" y="518379"/>
                </a:lnTo>
                <a:lnTo>
                  <a:pt x="6296049" y="631456"/>
                </a:lnTo>
                <a:lnTo>
                  <a:pt x="6290902" y="713292"/>
                </a:lnTo>
                <a:lnTo>
                  <a:pt x="6284557" y="799957"/>
                </a:lnTo>
                <a:lnTo>
                  <a:pt x="6273141" y="938387"/>
                </a:lnTo>
                <a:lnTo>
                  <a:pt x="6214867" y="1575140"/>
                </a:lnTo>
                <a:lnTo>
                  <a:pt x="6199836" y="1750282"/>
                </a:lnTo>
                <a:lnTo>
                  <a:pt x="6190277" y="1869580"/>
                </a:lnTo>
                <a:lnTo>
                  <a:pt x="6181273" y="1990576"/>
                </a:lnTo>
                <a:lnTo>
                  <a:pt x="6172984" y="2112984"/>
                </a:lnTo>
                <a:lnTo>
                  <a:pt x="6165570" y="2236521"/>
                </a:lnTo>
                <a:lnTo>
                  <a:pt x="6159189" y="2360901"/>
                </a:lnTo>
                <a:lnTo>
                  <a:pt x="6156436" y="2423318"/>
                </a:lnTo>
                <a:lnTo>
                  <a:pt x="6154001" y="2485839"/>
                </a:lnTo>
                <a:lnTo>
                  <a:pt x="6151905" y="2548429"/>
                </a:lnTo>
                <a:lnTo>
                  <a:pt x="6150166" y="2611052"/>
                </a:lnTo>
                <a:lnTo>
                  <a:pt x="6148805" y="2673671"/>
                </a:lnTo>
                <a:lnTo>
                  <a:pt x="6147843" y="2736253"/>
                </a:lnTo>
                <a:lnTo>
                  <a:pt x="6147298" y="2798761"/>
                </a:lnTo>
                <a:lnTo>
                  <a:pt x="6147191" y="2861159"/>
                </a:lnTo>
                <a:lnTo>
                  <a:pt x="6147541" y="2923413"/>
                </a:lnTo>
                <a:lnTo>
                  <a:pt x="6148369" y="2985485"/>
                </a:lnTo>
                <a:lnTo>
                  <a:pt x="6149695" y="3047342"/>
                </a:lnTo>
                <a:lnTo>
                  <a:pt x="6151538" y="3108946"/>
                </a:lnTo>
                <a:lnTo>
                  <a:pt x="6153919" y="3170263"/>
                </a:lnTo>
                <a:lnTo>
                  <a:pt x="6156857" y="3231258"/>
                </a:lnTo>
                <a:lnTo>
                  <a:pt x="6160372" y="3291893"/>
                </a:lnTo>
                <a:lnTo>
                  <a:pt x="6164484" y="3352135"/>
                </a:lnTo>
                <a:lnTo>
                  <a:pt x="6169214" y="3411946"/>
                </a:lnTo>
                <a:lnTo>
                  <a:pt x="6174580" y="3471293"/>
                </a:lnTo>
                <a:lnTo>
                  <a:pt x="6180604" y="3530138"/>
                </a:lnTo>
                <a:lnTo>
                  <a:pt x="6187304" y="3588447"/>
                </a:lnTo>
                <a:lnTo>
                  <a:pt x="6194701" y="3646184"/>
                </a:lnTo>
                <a:lnTo>
                  <a:pt x="6199561" y="3707148"/>
                </a:lnTo>
                <a:lnTo>
                  <a:pt x="6197320" y="3761465"/>
                </a:lnTo>
                <a:lnTo>
                  <a:pt x="6188591" y="3809610"/>
                </a:lnTo>
                <a:lnTo>
                  <a:pt x="6173989" y="3852059"/>
                </a:lnTo>
                <a:lnTo>
                  <a:pt x="6154127" y="3889288"/>
                </a:lnTo>
                <a:lnTo>
                  <a:pt x="6129618" y="3921772"/>
                </a:lnTo>
                <a:lnTo>
                  <a:pt x="6101075" y="3949987"/>
                </a:lnTo>
                <a:lnTo>
                  <a:pt x="6069113" y="3974409"/>
                </a:lnTo>
                <a:lnTo>
                  <a:pt x="6034344" y="3995514"/>
                </a:lnTo>
                <a:lnTo>
                  <a:pt x="5997382" y="4013778"/>
                </a:lnTo>
                <a:lnTo>
                  <a:pt x="5958840" y="4029675"/>
                </a:lnTo>
                <a:lnTo>
                  <a:pt x="5919332" y="4043683"/>
                </a:lnTo>
                <a:lnTo>
                  <a:pt x="5879471" y="4056276"/>
                </a:lnTo>
                <a:lnTo>
                  <a:pt x="5801144" y="4079123"/>
                </a:lnTo>
                <a:lnTo>
                  <a:pt x="5740279" y="4095949"/>
                </a:lnTo>
                <a:lnTo>
                  <a:pt x="5674755" y="4112316"/>
                </a:lnTo>
                <a:lnTo>
                  <a:pt x="5604753" y="4128216"/>
                </a:lnTo>
                <a:lnTo>
                  <a:pt x="5530456" y="4143640"/>
                </a:lnTo>
                <a:lnTo>
                  <a:pt x="5491753" y="4151172"/>
                </a:lnTo>
                <a:lnTo>
                  <a:pt x="5411353" y="4165869"/>
                </a:lnTo>
                <a:lnTo>
                  <a:pt x="5327111" y="4180071"/>
                </a:lnTo>
                <a:lnTo>
                  <a:pt x="5239210" y="4193771"/>
                </a:lnTo>
                <a:lnTo>
                  <a:pt x="5147832" y="4206959"/>
                </a:lnTo>
                <a:lnTo>
                  <a:pt x="5053158" y="4219630"/>
                </a:lnTo>
                <a:lnTo>
                  <a:pt x="4955371" y="4231774"/>
                </a:lnTo>
                <a:lnTo>
                  <a:pt x="4854652" y="4243384"/>
                </a:lnTo>
                <a:lnTo>
                  <a:pt x="4751182" y="4254452"/>
                </a:lnTo>
                <a:lnTo>
                  <a:pt x="4645145" y="4264970"/>
                </a:lnTo>
                <a:lnTo>
                  <a:pt x="4536721" y="4274930"/>
                </a:lnTo>
                <a:lnTo>
                  <a:pt x="4426094" y="4284325"/>
                </a:lnTo>
                <a:lnTo>
                  <a:pt x="4313443" y="4293146"/>
                </a:lnTo>
                <a:lnTo>
                  <a:pt x="4198952" y="4301385"/>
                </a:lnTo>
                <a:lnTo>
                  <a:pt x="4082803" y="4309035"/>
                </a:lnTo>
                <a:lnTo>
                  <a:pt x="3965176" y="4316088"/>
                </a:lnTo>
                <a:lnTo>
                  <a:pt x="3846254" y="4322536"/>
                </a:lnTo>
                <a:lnTo>
                  <a:pt x="3726219" y="4328371"/>
                </a:lnTo>
                <a:lnTo>
                  <a:pt x="3605253" y="4333586"/>
                </a:lnTo>
                <a:lnTo>
                  <a:pt x="3483538" y="4338171"/>
                </a:lnTo>
                <a:lnTo>
                  <a:pt x="3361255" y="4342120"/>
                </a:lnTo>
                <a:lnTo>
                  <a:pt x="3238586" y="4345425"/>
                </a:lnTo>
                <a:lnTo>
                  <a:pt x="3115713" y="4348077"/>
                </a:lnTo>
                <a:lnTo>
                  <a:pt x="2992819" y="4350070"/>
                </a:lnTo>
                <a:lnTo>
                  <a:pt x="2870084" y="4351394"/>
                </a:lnTo>
                <a:lnTo>
                  <a:pt x="2747691" y="4352042"/>
                </a:lnTo>
                <a:close/>
              </a:path>
            </a:pathLst>
          </a:custGeom>
          <a:solidFill>
            <a:srgbClr val="6458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5860" y="2402102"/>
            <a:ext cx="43954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95" b="1">
                <a:solidFill>
                  <a:srgbClr val="FFFFFF"/>
                </a:solidFill>
                <a:latin typeface="Tahoma"/>
                <a:cs typeface="Tahoma"/>
              </a:rPr>
              <a:t>MOTIVATION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07247" y="809830"/>
            <a:ext cx="9381490" cy="19526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180465" marR="5080" indent="-1168400">
              <a:lnSpc>
                <a:spcPct val="121600"/>
              </a:lnSpc>
              <a:spcBef>
                <a:spcPts val="90"/>
              </a:spcBef>
            </a:pPr>
            <a:r>
              <a:rPr dirty="0" sz="5200" spc="11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200" spc="-330" b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5200" spc="1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200" spc="-395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-340" b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345" b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5200" spc="1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200" spc="245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200" spc="-395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-695" b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10" b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5200" spc="-515" b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5200" spc="25" b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330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5200" spc="-28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200" spc="-385" b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5200" spc="-28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200" spc="80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5200" spc="-180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80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5200" spc="1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200" spc="80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5200" spc="80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5200" spc="-38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200" spc="1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80" b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5200" spc="-28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5200" spc="10" b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5200" spc="-195" b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5200" spc="-16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105" b="0">
                <a:solidFill>
                  <a:srgbClr val="FFFFFF"/>
                </a:solidFill>
                <a:latin typeface="Trebuchet MS"/>
                <a:cs typeface="Trebuchet MS"/>
              </a:rPr>
              <a:t>indoor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145" b="0">
                <a:solidFill>
                  <a:srgbClr val="FFFFFF"/>
                </a:solidFill>
                <a:latin typeface="Trebuchet MS"/>
                <a:cs typeface="Trebuchet MS"/>
              </a:rPr>
              <a:t>air</a:t>
            </a:r>
            <a:r>
              <a:rPr dirty="0" sz="5200" spc="-1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-204" b="0">
                <a:solidFill>
                  <a:srgbClr val="FFFFFF"/>
                </a:solidFill>
                <a:latin typeface="Trebuchet MS"/>
                <a:cs typeface="Trebuchet MS"/>
              </a:rPr>
              <a:t>pollution.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6378" y="3514698"/>
            <a:ext cx="8676640" cy="539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42160" algn="l"/>
                <a:tab pos="3719829" algn="l"/>
                <a:tab pos="5537835" algn="l"/>
              </a:tabLst>
            </a:pPr>
            <a:r>
              <a:rPr dirty="0" sz="335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1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2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1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50" spc="-345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33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u="heavy" sz="3350" spc="4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W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r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d</a:t>
            </a:r>
            <a:r>
              <a:rPr dirty="0" u="heavy" sz="33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	</a:t>
            </a:r>
            <a:r>
              <a:rPr dirty="0" u="heavy" sz="3350" spc="3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H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h</a:t>
            </a:r>
            <a:r>
              <a:rPr dirty="0" u="heavy" sz="33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	</a:t>
            </a:r>
            <a:r>
              <a:rPr dirty="0" u="heavy" sz="3350" spc="3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r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 </a:t>
            </a:r>
            <a:r>
              <a:rPr dirty="0" sz="3350" spc="-10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g</a:t>
            </a:r>
            <a:r>
              <a:rPr dirty="0" sz="3350" spc="-545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n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z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dirty="0" u="heavy" sz="3350" spc="-5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dirty="0" u="heavy" sz="335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n</a:t>
            </a:r>
            <a:endParaRPr sz="33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48539" y="3160609"/>
            <a:ext cx="7773034" cy="47625"/>
            <a:chOff x="8148539" y="3160609"/>
            <a:chExt cx="7773034" cy="47625"/>
          </a:xfrm>
        </p:grpSpPr>
        <p:sp>
          <p:nvSpPr>
            <p:cNvPr id="11" name="object 11"/>
            <p:cNvSpPr/>
            <p:nvPr/>
          </p:nvSpPr>
          <p:spPr>
            <a:xfrm>
              <a:off x="8148539" y="3179659"/>
              <a:ext cx="7773034" cy="0"/>
            </a:xfrm>
            <a:custGeom>
              <a:avLst/>
              <a:gdLst/>
              <a:ahLst/>
              <a:cxnLst/>
              <a:rect l="l" t="t" r="r" b="b"/>
              <a:pathLst>
                <a:path w="7773034" h="0">
                  <a:moveTo>
                    <a:pt x="0" y="0"/>
                  </a:moveTo>
                  <a:lnTo>
                    <a:pt x="777244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02172" y="3184422"/>
              <a:ext cx="3067685" cy="0"/>
            </a:xfrm>
            <a:custGeom>
              <a:avLst/>
              <a:gdLst/>
              <a:ahLst/>
              <a:cxnLst/>
              <a:rect l="l" t="t" r="r" b="b"/>
              <a:pathLst>
                <a:path w="3067684" h="0">
                  <a:moveTo>
                    <a:pt x="0" y="0"/>
                  </a:moveTo>
                  <a:lnTo>
                    <a:pt x="3067116" y="0"/>
                  </a:lnTo>
                </a:path>
              </a:pathLst>
            </a:custGeom>
            <a:ln w="47624">
              <a:solidFill>
                <a:srgbClr val="D5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042" y="7915275"/>
            <a:ext cx="123824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50667" y="6393684"/>
            <a:ext cx="4921250" cy="233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1430">
              <a:lnSpc>
                <a:spcPct val="100000"/>
              </a:lnSpc>
              <a:spcBef>
                <a:spcPts val="100"/>
              </a:spcBef>
            </a:pPr>
            <a:r>
              <a:rPr dirty="0" sz="6000" spc="340" b="1">
                <a:solidFill>
                  <a:srgbClr val="FF66C3"/>
                </a:solidFill>
                <a:latin typeface="Trebuchet MS"/>
                <a:cs typeface="Trebuchet MS"/>
              </a:rPr>
              <a:t>CAUSES</a:t>
            </a:r>
            <a:endParaRPr sz="60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  <a:spcBef>
                <a:spcPts val="2580"/>
              </a:spcBef>
            </a:pPr>
            <a:r>
              <a:rPr dirty="0" sz="3000" spc="290">
                <a:latin typeface="Tahoma"/>
                <a:cs typeface="Tahoma"/>
              </a:rPr>
              <a:t>SOLID</a:t>
            </a:r>
            <a:r>
              <a:rPr dirty="0" sz="3000" spc="395">
                <a:latin typeface="Tahoma"/>
                <a:cs typeface="Tahoma"/>
              </a:rPr>
              <a:t> </a:t>
            </a:r>
            <a:r>
              <a:rPr dirty="0" sz="3000" spc="425">
                <a:latin typeface="Tahoma"/>
                <a:cs typeface="Tahoma"/>
              </a:rPr>
              <a:t>COOKING</a:t>
            </a:r>
            <a:r>
              <a:rPr dirty="0" sz="3000" spc="395">
                <a:latin typeface="Tahoma"/>
                <a:cs typeface="Tahoma"/>
              </a:rPr>
              <a:t> </a:t>
            </a:r>
            <a:r>
              <a:rPr dirty="0" sz="3000" spc="320">
                <a:latin typeface="Tahoma"/>
                <a:cs typeface="Tahoma"/>
              </a:rPr>
              <a:t>FUELS </a:t>
            </a:r>
            <a:r>
              <a:rPr dirty="0" sz="3000" spc="-930">
                <a:latin typeface="Tahoma"/>
                <a:cs typeface="Tahoma"/>
              </a:rPr>
              <a:t> </a:t>
            </a:r>
            <a:r>
              <a:rPr dirty="0" sz="3000" spc="400">
                <a:latin typeface="Tahoma"/>
                <a:cs typeface="Tahoma"/>
              </a:rPr>
              <a:t>COOLING</a:t>
            </a:r>
            <a:r>
              <a:rPr dirty="0" sz="3000" spc="415">
                <a:latin typeface="Tahoma"/>
                <a:cs typeface="Tahoma"/>
              </a:rPr>
              <a:t> </a:t>
            </a:r>
            <a:r>
              <a:rPr dirty="0" sz="3000" spc="335">
                <a:latin typeface="Tahoma"/>
                <a:cs typeface="Tahoma"/>
              </a:rPr>
              <a:t>SYSTEMS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042" y="8448675"/>
            <a:ext cx="123824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379074" y="6393684"/>
            <a:ext cx="6534784" cy="233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549400">
              <a:lnSpc>
                <a:spcPct val="100000"/>
              </a:lnSpc>
              <a:spcBef>
                <a:spcPts val="100"/>
              </a:spcBef>
            </a:pPr>
            <a:r>
              <a:rPr dirty="0" sz="6000" spc="-75" b="1">
                <a:solidFill>
                  <a:srgbClr val="FF66C3"/>
                </a:solidFill>
                <a:latin typeface="Trebuchet MS"/>
                <a:cs typeface="Trebuchet MS"/>
              </a:rPr>
              <a:t>EFFECTS</a:t>
            </a:r>
            <a:endParaRPr sz="6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sz="3000" spc="405">
                <a:latin typeface="Tahoma"/>
                <a:cs typeface="Tahoma"/>
              </a:rPr>
              <a:t>PREMATURE</a:t>
            </a:r>
            <a:r>
              <a:rPr dirty="0" sz="3000" spc="380">
                <a:latin typeface="Tahoma"/>
                <a:cs typeface="Tahoma"/>
              </a:rPr>
              <a:t> </a:t>
            </a:r>
            <a:r>
              <a:rPr dirty="0" sz="3000" spc="375">
                <a:latin typeface="Tahoma"/>
                <a:cs typeface="Tahoma"/>
              </a:rPr>
              <a:t>DEATHS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355">
                <a:latin typeface="Tahoma"/>
                <a:cs typeface="Tahoma"/>
              </a:rPr>
              <a:t>HEART</a:t>
            </a:r>
            <a:r>
              <a:rPr dirty="0" sz="3000" spc="409">
                <a:latin typeface="Tahoma"/>
                <a:cs typeface="Tahoma"/>
              </a:rPr>
              <a:t> </a:t>
            </a:r>
            <a:r>
              <a:rPr dirty="0" sz="3000" spc="280">
                <a:latin typeface="Tahoma"/>
                <a:cs typeface="Tahoma"/>
              </a:rPr>
              <a:t>DISEASES</a:t>
            </a:r>
            <a:r>
              <a:rPr dirty="0" sz="3000" spc="409">
                <a:latin typeface="Tahoma"/>
                <a:cs typeface="Tahoma"/>
              </a:rPr>
              <a:t> </a:t>
            </a:r>
            <a:r>
              <a:rPr dirty="0" sz="3000" spc="455">
                <a:latin typeface="Tahoma"/>
                <a:cs typeface="Tahoma"/>
              </a:rPr>
              <a:t>AND</a:t>
            </a:r>
            <a:r>
              <a:rPr dirty="0" sz="3000" spc="409">
                <a:latin typeface="Tahoma"/>
                <a:cs typeface="Tahoma"/>
              </a:rPr>
              <a:t> </a:t>
            </a:r>
            <a:r>
              <a:rPr dirty="0" sz="3000" spc="415">
                <a:latin typeface="Tahoma"/>
                <a:cs typeface="Tahoma"/>
              </a:rPr>
              <a:t>CANCER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7449" y="7915275"/>
            <a:ext cx="123824" cy="123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7449" y="8448675"/>
            <a:ext cx="123824" cy="1238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245139" y="9336709"/>
            <a:ext cx="79800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40" b="1">
                <a:solidFill>
                  <a:srgbClr val="6458F9"/>
                </a:solidFill>
                <a:latin typeface="Arial"/>
                <a:cs typeface="Arial"/>
              </a:rPr>
              <a:t>N</a:t>
            </a:r>
            <a:r>
              <a:rPr dirty="0" sz="3400" spc="195" b="1">
                <a:solidFill>
                  <a:srgbClr val="6458F9"/>
                </a:solidFill>
                <a:latin typeface="Arial"/>
                <a:cs typeface="Arial"/>
              </a:rPr>
              <a:t>e</a:t>
            </a:r>
            <a:r>
              <a:rPr dirty="0" sz="3400" spc="165" b="1">
                <a:solidFill>
                  <a:srgbClr val="6458F9"/>
                </a:solidFill>
                <a:latin typeface="Arial"/>
                <a:cs typeface="Arial"/>
              </a:rPr>
              <a:t>c</a:t>
            </a:r>
            <a:r>
              <a:rPr dirty="0" sz="3400" spc="195" b="1">
                <a:solidFill>
                  <a:srgbClr val="6458F9"/>
                </a:solidFill>
                <a:latin typeface="Arial"/>
                <a:cs typeface="Arial"/>
              </a:rPr>
              <a:t>e</a:t>
            </a:r>
            <a:r>
              <a:rPr dirty="0" sz="3400" spc="35" b="1">
                <a:solidFill>
                  <a:srgbClr val="6458F9"/>
                </a:solidFill>
                <a:latin typeface="Arial"/>
                <a:cs typeface="Arial"/>
              </a:rPr>
              <a:t>ss</a:t>
            </a:r>
            <a:r>
              <a:rPr dirty="0" sz="3400" spc="100" b="1">
                <a:solidFill>
                  <a:srgbClr val="6458F9"/>
                </a:solidFill>
                <a:latin typeface="Arial"/>
                <a:cs typeface="Arial"/>
              </a:rPr>
              <a:t>i</a:t>
            </a:r>
            <a:r>
              <a:rPr dirty="0" sz="3400" spc="290" b="1">
                <a:solidFill>
                  <a:srgbClr val="6458F9"/>
                </a:solidFill>
                <a:latin typeface="Arial"/>
                <a:cs typeface="Arial"/>
              </a:rPr>
              <a:t>t</a:t>
            </a:r>
            <a:r>
              <a:rPr dirty="0" sz="3400" spc="335" b="1">
                <a:solidFill>
                  <a:srgbClr val="6458F9"/>
                </a:solidFill>
                <a:latin typeface="Arial"/>
                <a:cs typeface="Arial"/>
              </a:rPr>
              <a:t>y</a:t>
            </a:r>
            <a:r>
              <a:rPr dirty="0" sz="3400" spc="-300" b="1">
                <a:solidFill>
                  <a:srgbClr val="6458F9"/>
                </a:solidFill>
                <a:latin typeface="Arial"/>
                <a:cs typeface="Arial"/>
              </a:rPr>
              <a:t> </a:t>
            </a:r>
            <a:r>
              <a:rPr dirty="0" sz="3400" spc="100" b="1">
                <a:solidFill>
                  <a:srgbClr val="6458F9"/>
                </a:solidFill>
                <a:latin typeface="Arial"/>
                <a:cs typeface="Arial"/>
              </a:rPr>
              <a:t>i</a:t>
            </a:r>
            <a:r>
              <a:rPr dirty="0" sz="3400" spc="40" b="1">
                <a:solidFill>
                  <a:srgbClr val="6458F9"/>
                </a:solidFill>
                <a:latin typeface="Arial"/>
                <a:cs typeface="Arial"/>
              </a:rPr>
              <a:t>s</a:t>
            </a:r>
            <a:r>
              <a:rPr dirty="0" sz="3400" spc="-300" b="1">
                <a:solidFill>
                  <a:srgbClr val="6458F9"/>
                </a:solidFill>
                <a:latin typeface="Arial"/>
                <a:cs typeface="Arial"/>
              </a:rPr>
              <a:t> </a:t>
            </a:r>
            <a:r>
              <a:rPr dirty="0" sz="3400" spc="290" b="1">
                <a:solidFill>
                  <a:srgbClr val="6458F9"/>
                </a:solidFill>
                <a:latin typeface="Arial"/>
                <a:cs typeface="Arial"/>
              </a:rPr>
              <a:t>t</a:t>
            </a:r>
            <a:r>
              <a:rPr dirty="0" sz="3400" spc="250" b="1">
                <a:solidFill>
                  <a:srgbClr val="6458F9"/>
                </a:solidFill>
                <a:latin typeface="Arial"/>
                <a:cs typeface="Arial"/>
              </a:rPr>
              <a:t>h</a:t>
            </a:r>
            <a:r>
              <a:rPr dirty="0" sz="3400" spc="200" b="1">
                <a:solidFill>
                  <a:srgbClr val="6458F9"/>
                </a:solidFill>
                <a:latin typeface="Arial"/>
                <a:cs typeface="Arial"/>
              </a:rPr>
              <a:t>e</a:t>
            </a:r>
            <a:r>
              <a:rPr dirty="0" sz="3400" spc="-300" b="1">
                <a:solidFill>
                  <a:srgbClr val="6458F9"/>
                </a:solidFill>
                <a:latin typeface="Arial"/>
                <a:cs typeface="Arial"/>
              </a:rPr>
              <a:t> </a:t>
            </a:r>
            <a:r>
              <a:rPr dirty="0" sz="3400" spc="340" b="1">
                <a:solidFill>
                  <a:srgbClr val="6458F9"/>
                </a:solidFill>
                <a:latin typeface="Arial"/>
                <a:cs typeface="Arial"/>
              </a:rPr>
              <a:t>M</a:t>
            </a:r>
            <a:r>
              <a:rPr dirty="0" sz="3400" spc="80" b="1">
                <a:solidFill>
                  <a:srgbClr val="6458F9"/>
                </a:solidFill>
                <a:latin typeface="Arial"/>
                <a:cs typeface="Arial"/>
              </a:rPr>
              <a:t>o</a:t>
            </a:r>
            <a:r>
              <a:rPr dirty="0" sz="3400" spc="290" b="1">
                <a:solidFill>
                  <a:srgbClr val="6458F9"/>
                </a:solidFill>
                <a:latin typeface="Arial"/>
                <a:cs typeface="Arial"/>
              </a:rPr>
              <a:t>t</a:t>
            </a:r>
            <a:r>
              <a:rPr dirty="0" sz="3400" spc="250" b="1">
                <a:solidFill>
                  <a:srgbClr val="6458F9"/>
                </a:solidFill>
                <a:latin typeface="Arial"/>
                <a:cs typeface="Arial"/>
              </a:rPr>
              <a:t>h</a:t>
            </a:r>
            <a:r>
              <a:rPr dirty="0" sz="3400" spc="195" b="1">
                <a:solidFill>
                  <a:srgbClr val="6458F9"/>
                </a:solidFill>
                <a:latin typeface="Arial"/>
                <a:cs typeface="Arial"/>
              </a:rPr>
              <a:t>e</a:t>
            </a:r>
            <a:r>
              <a:rPr dirty="0" sz="3400" spc="195" b="1">
                <a:solidFill>
                  <a:srgbClr val="6458F9"/>
                </a:solidFill>
                <a:latin typeface="Arial"/>
                <a:cs typeface="Arial"/>
              </a:rPr>
              <a:t>r</a:t>
            </a:r>
            <a:r>
              <a:rPr dirty="0" sz="3400" spc="-300" b="1">
                <a:solidFill>
                  <a:srgbClr val="6458F9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6458F9"/>
                </a:solidFill>
                <a:latin typeface="Arial"/>
                <a:cs typeface="Arial"/>
              </a:rPr>
              <a:t>o</a:t>
            </a:r>
            <a:r>
              <a:rPr dirty="0" sz="3400" spc="135" b="1">
                <a:solidFill>
                  <a:srgbClr val="6458F9"/>
                </a:solidFill>
                <a:latin typeface="Arial"/>
                <a:cs typeface="Arial"/>
              </a:rPr>
              <a:t>f</a:t>
            </a:r>
            <a:r>
              <a:rPr dirty="0" sz="3400" spc="-300" b="1">
                <a:solidFill>
                  <a:srgbClr val="6458F9"/>
                </a:solidFill>
                <a:latin typeface="Arial"/>
                <a:cs typeface="Arial"/>
              </a:rPr>
              <a:t> </a:t>
            </a:r>
            <a:r>
              <a:rPr dirty="0" sz="3400" spc="100" b="1">
                <a:solidFill>
                  <a:srgbClr val="6458F9"/>
                </a:solidFill>
                <a:latin typeface="Arial"/>
                <a:cs typeface="Arial"/>
              </a:rPr>
              <a:t>I</a:t>
            </a:r>
            <a:r>
              <a:rPr dirty="0" sz="3400" spc="250" b="1">
                <a:solidFill>
                  <a:srgbClr val="6458F9"/>
                </a:solidFill>
                <a:latin typeface="Arial"/>
                <a:cs typeface="Arial"/>
              </a:rPr>
              <a:t>n</a:t>
            </a:r>
            <a:r>
              <a:rPr dirty="0" sz="3400" spc="310" b="1">
                <a:solidFill>
                  <a:srgbClr val="6458F9"/>
                </a:solidFill>
                <a:latin typeface="Arial"/>
                <a:cs typeface="Arial"/>
              </a:rPr>
              <a:t>v</a:t>
            </a:r>
            <a:r>
              <a:rPr dirty="0" sz="3400" spc="195" b="1">
                <a:solidFill>
                  <a:srgbClr val="6458F9"/>
                </a:solidFill>
                <a:latin typeface="Arial"/>
                <a:cs typeface="Arial"/>
              </a:rPr>
              <a:t>e</a:t>
            </a:r>
            <a:r>
              <a:rPr dirty="0" sz="3400" spc="250" b="1">
                <a:solidFill>
                  <a:srgbClr val="6458F9"/>
                </a:solidFill>
                <a:latin typeface="Arial"/>
                <a:cs typeface="Arial"/>
              </a:rPr>
              <a:t>n</a:t>
            </a:r>
            <a:r>
              <a:rPr dirty="0" sz="3400" spc="290" b="1">
                <a:solidFill>
                  <a:srgbClr val="6458F9"/>
                </a:solidFill>
                <a:latin typeface="Arial"/>
                <a:cs typeface="Arial"/>
              </a:rPr>
              <a:t>t</a:t>
            </a:r>
            <a:r>
              <a:rPr dirty="0" sz="3400" spc="100" b="1">
                <a:solidFill>
                  <a:srgbClr val="6458F9"/>
                </a:solidFill>
                <a:latin typeface="Arial"/>
                <a:cs typeface="Arial"/>
              </a:rPr>
              <a:t>i</a:t>
            </a:r>
            <a:r>
              <a:rPr dirty="0" sz="3400" spc="80" b="1">
                <a:solidFill>
                  <a:srgbClr val="6458F9"/>
                </a:solidFill>
                <a:latin typeface="Arial"/>
                <a:cs typeface="Arial"/>
              </a:rPr>
              <a:t>o</a:t>
            </a:r>
            <a:r>
              <a:rPr dirty="0" sz="3400" spc="254" b="1">
                <a:solidFill>
                  <a:srgbClr val="6458F9"/>
                </a:solidFill>
                <a:latin typeface="Arial"/>
                <a:cs typeface="Arial"/>
              </a:rPr>
              <a:t>n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4423" y="1028703"/>
            <a:ext cx="4781550" cy="3810000"/>
          </a:xfrm>
          <a:prstGeom prst="rect">
            <a:avLst/>
          </a:prstGeom>
          <a:solidFill>
            <a:srgbClr val="FBBE00"/>
          </a:solidFill>
        </p:spPr>
        <p:txBody>
          <a:bodyPr wrap="square" lIns="0" tIns="34861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745"/>
              </a:spcBef>
            </a:pPr>
            <a:r>
              <a:rPr dirty="0" sz="3800" spc="195" b="1">
                <a:latin typeface="Tahoma"/>
                <a:cs typeface="Tahoma"/>
              </a:rPr>
              <a:t>WEEK</a:t>
            </a:r>
            <a:r>
              <a:rPr dirty="0" sz="3800" spc="285" b="1">
                <a:latin typeface="Tahoma"/>
                <a:cs typeface="Tahoma"/>
              </a:rPr>
              <a:t> </a:t>
            </a:r>
            <a:r>
              <a:rPr dirty="0" sz="3800" spc="35" b="1">
                <a:latin typeface="Tahoma"/>
                <a:cs typeface="Tahoma"/>
              </a:rPr>
              <a:t>2</a:t>
            </a:r>
            <a:endParaRPr sz="3800">
              <a:latin typeface="Tahoma"/>
              <a:cs typeface="Tahoma"/>
            </a:endParaRPr>
          </a:p>
          <a:p>
            <a:pPr marL="397510" marR="436880">
              <a:lnSpc>
                <a:spcPct val="116700"/>
              </a:lnSpc>
              <a:spcBef>
                <a:spcPts val="2180"/>
              </a:spcBef>
            </a:pPr>
            <a:r>
              <a:rPr dirty="0" sz="3000" spc="5" b="1">
                <a:solidFill>
                  <a:srgbClr val="2E177B"/>
                </a:solidFill>
                <a:latin typeface="Tahoma"/>
                <a:cs typeface="Tahoma"/>
              </a:rPr>
              <a:t>Microprocessor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25" b="1">
                <a:solidFill>
                  <a:srgbClr val="2E177B"/>
                </a:solidFill>
                <a:latin typeface="Tahoma"/>
                <a:cs typeface="Tahoma"/>
              </a:rPr>
              <a:t>code  </a:t>
            </a:r>
            <a:r>
              <a:rPr dirty="0" sz="3000" spc="-70" b="1">
                <a:solidFill>
                  <a:srgbClr val="2E177B"/>
                </a:solidFill>
                <a:latin typeface="Tahoma"/>
                <a:cs typeface="Tahoma"/>
              </a:rPr>
              <a:t>ThingSpeak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20" b="1">
                <a:solidFill>
                  <a:srgbClr val="2E177B"/>
                </a:solidFill>
                <a:latin typeface="Tahoma"/>
                <a:cs typeface="Tahoma"/>
              </a:rPr>
              <a:t>and  </a:t>
            </a:r>
            <a:r>
              <a:rPr dirty="0" sz="3000" spc="-15" b="1">
                <a:solidFill>
                  <a:srgbClr val="2E177B"/>
                </a:solidFill>
                <a:latin typeface="Tahoma"/>
                <a:cs typeface="Tahoma"/>
              </a:rPr>
              <a:t>OM2M</a:t>
            </a:r>
            <a:r>
              <a:rPr dirty="0" sz="3000" spc="-180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45" b="1">
                <a:solidFill>
                  <a:srgbClr val="2E177B"/>
                </a:solidFill>
                <a:latin typeface="Tahoma"/>
                <a:cs typeface="Tahoma"/>
              </a:rPr>
              <a:t>integration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269" y="1028703"/>
            <a:ext cx="4781550" cy="3810000"/>
          </a:xfrm>
          <a:prstGeom prst="rect">
            <a:avLst/>
          </a:prstGeom>
          <a:solidFill>
            <a:srgbClr val="FBBE00"/>
          </a:solidFill>
        </p:spPr>
        <p:txBody>
          <a:bodyPr wrap="square" lIns="0" tIns="34861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745"/>
              </a:spcBef>
            </a:pPr>
            <a:r>
              <a:rPr dirty="0" sz="3800" spc="195" b="1">
                <a:latin typeface="Tahoma"/>
                <a:cs typeface="Tahoma"/>
              </a:rPr>
              <a:t>WEEK</a:t>
            </a:r>
            <a:r>
              <a:rPr dirty="0" sz="3800" spc="285" b="1">
                <a:latin typeface="Tahoma"/>
                <a:cs typeface="Tahoma"/>
              </a:rPr>
              <a:t> </a:t>
            </a:r>
            <a:r>
              <a:rPr dirty="0" sz="3800" spc="-730" b="1">
                <a:latin typeface="Tahoma"/>
                <a:cs typeface="Tahoma"/>
              </a:rPr>
              <a:t>1</a:t>
            </a:r>
            <a:endParaRPr sz="3800">
              <a:latin typeface="Tahoma"/>
              <a:cs typeface="Tahoma"/>
            </a:endParaRPr>
          </a:p>
          <a:p>
            <a:pPr marL="113664">
              <a:lnSpc>
                <a:spcPct val="100000"/>
              </a:lnSpc>
              <a:spcBef>
                <a:spcPts val="2780"/>
              </a:spcBef>
            </a:pPr>
            <a:r>
              <a:rPr dirty="0" sz="3000" spc="-45" b="1">
                <a:solidFill>
                  <a:srgbClr val="2E177B"/>
                </a:solidFill>
                <a:latin typeface="Tahoma"/>
                <a:cs typeface="Tahoma"/>
              </a:rPr>
              <a:t>Brainstorming</a:t>
            </a:r>
            <a:endParaRPr sz="3000">
              <a:latin typeface="Tahoma"/>
              <a:cs typeface="Tahoma"/>
            </a:endParaRPr>
          </a:p>
          <a:p>
            <a:pPr marL="113664" marR="513080">
              <a:lnSpc>
                <a:spcPts val="4200"/>
              </a:lnSpc>
              <a:spcBef>
                <a:spcPts val="240"/>
              </a:spcBef>
            </a:pPr>
            <a:r>
              <a:rPr dirty="0" sz="3000" spc="-60" b="1">
                <a:solidFill>
                  <a:srgbClr val="2E177B"/>
                </a:solidFill>
                <a:latin typeface="Tahoma"/>
                <a:cs typeface="Tahoma"/>
              </a:rPr>
              <a:t>Hardware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15" b="1">
                <a:solidFill>
                  <a:srgbClr val="2E177B"/>
                </a:solidFill>
                <a:latin typeface="Tahoma"/>
                <a:cs typeface="Tahoma"/>
              </a:rPr>
              <a:t>prototyping  </a:t>
            </a:r>
            <a:r>
              <a:rPr dirty="0" sz="3000" spc="5" b="1">
                <a:solidFill>
                  <a:srgbClr val="2E177B"/>
                </a:solidFill>
                <a:latin typeface="Tahoma"/>
                <a:cs typeface="Tahoma"/>
              </a:rPr>
              <a:t>Circuit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35" b="1">
                <a:solidFill>
                  <a:srgbClr val="2E177B"/>
                </a:solidFill>
                <a:latin typeface="Tahoma"/>
                <a:cs typeface="Tahoma"/>
              </a:rPr>
              <a:t>interfacing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5" b="1">
                <a:solidFill>
                  <a:srgbClr val="2E177B"/>
                </a:solidFill>
                <a:latin typeface="Tahoma"/>
                <a:cs typeface="Tahoma"/>
              </a:rPr>
              <a:t>on  </a:t>
            </a:r>
            <a:r>
              <a:rPr dirty="0" sz="3000" spc="-40" b="1">
                <a:solidFill>
                  <a:srgbClr val="2E177B"/>
                </a:solidFill>
                <a:latin typeface="Tahoma"/>
                <a:cs typeface="Tahoma"/>
              </a:rPr>
              <a:t>Zero</a:t>
            </a:r>
            <a:r>
              <a:rPr dirty="0" sz="3000" spc="-180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40" b="1">
                <a:solidFill>
                  <a:srgbClr val="2E177B"/>
                </a:solidFill>
                <a:latin typeface="Tahoma"/>
                <a:cs typeface="Tahoma"/>
              </a:rPr>
              <a:t>PCB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4423" y="5446734"/>
            <a:ext cx="4781550" cy="3810000"/>
          </a:xfrm>
          <a:prstGeom prst="rect">
            <a:avLst/>
          </a:prstGeom>
          <a:solidFill>
            <a:srgbClr val="FBBE00"/>
          </a:solidFill>
        </p:spPr>
        <p:txBody>
          <a:bodyPr wrap="square" lIns="0" tIns="34861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745"/>
              </a:spcBef>
            </a:pPr>
            <a:r>
              <a:rPr dirty="0" sz="3800" spc="195" b="1">
                <a:latin typeface="Tahoma"/>
                <a:cs typeface="Tahoma"/>
              </a:rPr>
              <a:t>WEEK</a:t>
            </a:r>
            <a:r>
              <a:rPr dirty="0" sz="3800" spc="285" b="1">
                <a:latin typeface="Tahoma"/>
                <a:cs typeface="Tahoma"/>
              </a:rPr>
              <a:t> </a:t>
            </a:r>
            <a:r>
              <a:rPr dirty="0" sz="3800" spc="45" b="1">
                <a:latin typeface="Tahoma"/>
                <a:cs typeface="Tahoma"/>
              </a:rPr>
              <a:t>4</a:t>
            </a:r>
            <a:endParaRPr sz="3800">
              <a:latin typeface="Tahoma"/>
              <a:cs typeface="Tahoma"/>
            </a:endParaRPr>
          </a:p>
          <a:p>
            <a:pPr marL="549275" marR="2140585">
              <a:lnSpc>
                <a:spcPct val="116700"/>
              </a:lnSpc>
              <a:spcBef>
                <a:spcPts val="1025"/>
              </a:spcBef>
            </a:pPr>
            <a:r>
              <a:rPr dirty="0" sz="3000" spc="-15" b="1">
                <a:solidFill>
                  <a:srgbClr val="2E177B"/>
                </a:solidFill>
                <a:latin typeface="Tahoma"/>
                <a:cs typeface="Tahoma"/>
              </a:rPr>
              <a:t>Calibration  </a:t>
            </a:r>
            <a:r>
              <a:rPr dirty="0" sz="3000" spc="-10" b="1">
                <a:solidFill>
                  <a:srgbClr val="2E177B"/>
                </a:solidFill>
                <a:latin typeface="Tahoma"/>
                <a:cs typeface="Tahoma"/>
              </a:rPr>
              <a:t>Analytics</a:t>
            </a:r>
            <a:endParaRPr sz="3000">
              <a:latin typeface="Tahoma"/>
              <a:cs typeface="Tahoma"/>
            </a:endParaRPr>
          </a:p>
          <a:p>
            <a:pPr marL="549275">
              <a:lnSpc>
                <a:spcPct val="100000"/>
              </a:lnSpc>
              <a:spcBef>
                <a:spcPts val="600"/>
              </a:spcBef>
            </a:pPr>
            <a:r>
              <a:rPr dirty="0" sz="3000" spc="-20" b="1">
                <a:solidFill>
                  <a:srgbClr val="2E177B"/>
                </a:solidFill>
                <a:latin typeface="Tahoma"/>
                <a:cs typeface="Tahoma"/>
              </a:rPr>
              <a:t>Validation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844" y="2645426"/>
            <a:ext cx="629285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715" b="1">
                <a:solidFill>
                  <a:srgbClr val="FBBE00"/>
                </a:solidFill>
                <a:latin typeface="Trebuchet MS"/>
                <a:cs typeface="Trebuchet MS"/>
              </a:rPr>
              <a:t>ACTION</a:t>
            </a:r>
            <a:r>
              <a:rPr dirty="0" sz="6800" spc="-260" b="1">
                <a:solidFill>
                  <a:srgbClr val="FBBE00"/>
                </a:solidFill>
                <a:latin typeface="Trebuchet MS"/>
                <a:cs typeface="Trebuchet MS"/>
              </a:rPr>
              <a:t> </a:t>
            </a:r>
            <a:r>
              <a:rPr dirty="0" sz="6800" spc="675" b="1">
                <a:solidFill>
                  <a:srgbClr val="FBBE00"/>
                </a:solidFill>
                <a:latin typeface="Trebuchet MS"/>
                <a:cs typeface="Trebuchet MS"/>
              </a:rPr>
              <a:t>PLAN</a:t>
            </a:r>
            <a:endParaRPr sz="6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6269" y="5446734"/>
            <a:ext cx="4781550" cy="3810000"/>
          </a:xfrm>
          <a:prstGeom prst="rect">
            <a:avLst/>
          </a:prstGeom>
          <a:solidFill>
            <a:srgbClr val="FBBE00"/>
          </a:solidFill>
        </p:spPr>
        <p:txBody>
          <a:bodyPr wrap="square" lIns="0" tIns="34861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745"/>
              </a:spcBef>
            </a:pPr>
            <a:r>
              <a:rPr dirty="0" sz="3800" spc="195" b="1">
                <a:latin typeface="Tahoma"/>
                <a:cs typeface="Tahoma"/>
              </a:rPr>
              <a:t>WEEK</a:t>
            </a:r>
            <a:r>
              <a:rPr dirty="0" sz="3800" spc="285" b="1">
                <a:latin typeface="Tahoma"/>
                <a:cs typeface="Tahoma"/>
              </a:rPr>
              <a:t> </a:t>
            </a:r>
            <a:r>
              <a:rPr dirty="0" sz="3800" spc="90" b="1">
                <a:latin typeface="Tahoma"/>
                <a:cs typeface="Tahoma"/>
              </a:rPr>
              <a:t>3</a:t>
            </a:r>
            <a:endParaRPr sz="3800">
              <a:latin typeface="Tahoma"/>
              <a:cs typeface="Tahoma"/>
            </a:endParaRPr>
          </a:p>
          <a:p>
            <a:pPr marL="350520">
              <a:lnSpc>
                <a:spcPct val="100000"/>
              </a:lnSpc>
              <a:spcBef>
                <a:spcPts val="1625"/>
              </a:spcBef>
            </a:pPr>
            <a:r>
              <a:rPr dirty="0" sz="3000" spc="-20" b="1">
                <a:solidFill>
                  <a:srgbClr val="2E177B"/>
                </a:solidFill>
                <a:latin typeface="Tahoma"/>
                <a:cs typeface="Tahoma"/>
              </a:rPr>
              <a:t>Dashboard</a:t>
            </a:r>
            <a:endParaRPr sz="3000">
              <a:latin typeface="Tahoma"/>
              <a:cs typeface="Tahoma"/>
            </a:endParaRPr>
          </a:p>
          <a:p>
            <a:pPr marL="350520">
              <a:lnSpc>
                <a:spcPct val="100000"/>
              </a:lnSpc>
              <a:spcBef>
                <a:spcPts val="600"/>
              </a:spcBef>
            </a:pPr>
            <a:r>
              <a:rPr dirty="0" sz="3000" b="1">
                <a:solidFill>
                  <a:srgbClr val="2E177B"/>
                </a:solidFill>
                <a:latin typeface="Tahoma"/>
                <a:cs typeface="Tahoma"/>
              </a:rPr>
              <a:t>Alert</a:t>
            </a:r>
            <a:r>
              <a:rPr dirty="0" sz="3000" spc="-21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35" b="1">
                <a:solidFill>
                  <a:srgbClr val="2E177B"/>
                </a:solidFill>
                <a:latin typeface="Tahoma"/>
                <a:cs typeface="Tahoma"/>
              </a:rPr>
              <a:t>mechanism</a:t>
            </a:r>
            <a:endParaRPr sz="3000">
              <a:latin typeface="Tahoma"/>
              <a:cs typeface="Tahoma"/>
            </a:endParaRPr>
          </a:p>
          <a:p>
            <a:pPr marL="350520">
              <a:lnSpc>
                <a:spcPct val="100000"/>
              </a:lnSpc>
              <a:spcBef>
                <a:spcPts val="600"/>
              </a:spcBef>
            </a:pPr>
            <a:r>
              <a:rPr dirty="0" sz="3000" spc="-75" b="1">
                <a:solidFill>
                  <a:srgbClr val="2E177B"/>
                </a:solidFill>
                <a:latin typeface="Tahoma"/>
                <a:cs typeface="Tahoma"/>
              </a:rPr>
              <a:t>Interfacing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35" b="1">
                <a:solidFill>
                  <a:srgbClr val="2E177B"/>
                </a:solidFill>
                <a:latin typeface="Tahoma"/>
                <a:cs typeface="Tahoma"/>
              </a:rPr>
              <a:t>PM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spc="-30" b="1">
                <a:solidFill>
                  <a:srgbClr val="2E177B"/>
                </a:solidFill>
                <a:latin typeface="Tahoma"/>
                <a:cs typeface="Tahoma"/>
              </a:rPr>
              <a:t>sensor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825" y="5290006"/>
            <a:ext cx="5029200" cy="2219325"/>
          </a:xfrm>
          <a:prstGeom prst="rect">
            <a:avLst/>
          </a:prstGeom>
          <a:solidFill>
            <a:srgbClr val="FBBE00"/>
          </a:solidFill>
        </p:spPr>
        <p:txBody>
          <a:bodyPr wrap="square" lIns="0" tIns="145415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1145"/>
              </a:spcBef>
            </a:pPr>
            <a:r>
              <a:rPr dirty="0" sz="3800" spc="125" b="1">
                <a:latin typeface="Tahoma"/>
                <a:cs typeface="Tahoma"/>
              </a:rPr>
              <a:t>GOING</a:t>
            </a:r>
            <a:r>
              <a:rPr dirty="0" sz="3800" spc="295" b="1">
                <a:latin typeface="Tahoma"/>
                <a:cs typeface="Tahoma"/>
              </a:rPr>
              <a:t> </a:t>
            </a:r>
            <a:r>
              <a:rPr dirty="0" sz="3800" spc="200" b="1">
                <a:latin typeface="Tahoma"/>
                <a:cs typeface="Tahoma"/>
              </a:rPr>
              <a:t>FORWARD</a:t>
            </a:r>
            <a:endParaRPr sz="3800">
              <a:latin typeface="Tahoma"/>
              <a:cs typeface="Tahoma"/>
            </a:endParaRPr>
          </a:p>
          <a:p>
            <a:pPr marL="283845" marR="971550">
              <a:lnSpc>
                <a:spcPct val="116700"/>
              </a:lnSpc>
              <a:spcBef>
                <a:spcPts val="1825"/>
              </a:spcBef>
            </a:pPr>
            <a:r>
              <a:rPr dirty="0" sz="3000" spc="-10" b="1">
                <a:solidFill>
                  <a:srgbClr val="2E177B"/>
                </a:solidFill>
                <a:latin typeface="Tahoma"/>
                <a:cs typeface="Tahoma"/>
              </a:rPr>
              <a:t>Ground</a:t>
            </a:r>
            <a:r>
              <a:rPr dirty="0" sz="3000" spc="-175" b="1">
                <a:solidFill>
                  <a:srgbClr val="2E177B"/>
                </a:solidFill>
                <a:latin typeface="Tahoma"/>
                <a:cs typeface="Tahoma"/>
              </a:rPr>
              <a:t> </a:t>
            </a:r>
            <a:r>
              <a:rPr dirty="0" sz="3000" b="1">
                <a:solidFill>
                  <a:srgbClr val="2E177B"/>
                </a:solidFill>
                <a:latin typeface="Tahoma"/>
                <a:cs typeface="Tahoma"/>
              </a:rPr>
              <a:t>deployment  </a:t>
            </a:r>
            <a:r>
              <a:rPr dirty="0" sz="3000" spc="-50" b="1">
                <a:solidFill>
                  <a:srgbClr val="2E177B"/>
                </a:solidFill>
                <a:latin typeface="Tahoma"/>
                <a:cs typeface="Tahoma"/>
              </a:rPr>
              <a:t>Management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4425" y="1356"/>
            <a:ext cx="447675" cy="10284460"/>
          </a:xfrm>
          <a:custGeom>
            <a:avLst/>
            <a:gdLst/>
            <a:ahLst/>
            <a:cxnLst/>
            <a:rect l="l" t="t" r="r" b="b"/>
            <a:pathLst>
              <a:path w="447675" h="10284460">
                <a:moveTo>
                  <a:pt x="447674" y="10284286"/>
                </a:moveTo>
                <a:lnTo>
                  <a:pt x="0" y="10284286"/>
                </a:lnTo>
                <a:lnTo>
                  <a:pt x="0" y="0"/>
                </a:lnTo>
                <a:lnTo>
                  <a:pt x="447674" y="0"/>
                </a:lnTo>
                <a:lnTo>
                  <a:pt x="447674" y="10284286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60909" y="0"/>
            <a:ext cx="15427325" cy="10287000"/>
            <a:chOff x="2860909" y="0"/>
            <a:chExt cx="15427325" cy="10287000"/>
          </a:xfrm>
        </p:grpSpPr>
        <p:sp>
          <p:nvSpPr>
            <p:cNvPr id="4" name="object 4"/>
            <p:cNvSpPr/>
            <p:nvPr/>
          </p:nvSpPr>
          <p:spPr>
            <a:xfrm>
              <a:off x="10899956" y="0"/>
              <a:ext cx="7388225" cy="10287000"/>
            </a:xfrm>
            <a:custGeom>
              <a:avLst/>
              <a:gdLst/>
              <a:ahLst/>
              <a:cxnLst/>
              <a:rect l="l" t="t" r="r" b="b"/>
              <a:pathLst>
                <a:path w="7388225" h="10287000">
                  <a:moveTo>
                    <a:pt x="7388042" y="10286999"/>
                  </a:moveTo>
                  <a:lnTo>
                    <a:pt x="5004863" y="10286999"/>
                  </a:lnTo>
                  <a:lnTo>
                    <a:pt x="0" y="5282136"/>
                  </a:lnTo>
                  <a:lnTo>
                    <a:pt x="5282136" y="0"/>
                  </a:lnTo>
                  <a:lnTo>
                    <a:pt x="7388042" y="0"/>
                  </a:lnTo>
                  <a:lnTo>
                    <a:pt x="7388042" y="10286999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54672" y="0"/>
              <a:ext cx="5569585" cy="10287000"/>
            </a:xfrm>
            <a:custGeom>
              <a:avLst/>
              <a:gdLst/>
              <a:ahLst/>
              <a:cxnLst/>
              <a:rect l="l" t="t" r="r" b="b"/>
              <a:pathLst>
                <a:path w="5569584" h="10287000">
                  <a:moveTo>
                    <a:pt x="0" y="5140971"/>
                  </a:moveTo>
                  <a:lnTo>
                    <a:pt x="5140971" y="0"/>
                  </a:lnTo>
                  <a:lnTo>
                    <a:pt x="5555201" y="0"/>
                  </a:lnTo>
                  <a:lnTo>
                    <a:pt x="418635" y="5136565"/>
                  </a:lnTo>
                  <a:lnTo>
                    <a:pt x="5569070" y="10286999"/>
                  </a:lnTo>
                  <a:lnTo>
                    <a:pt x="5146028" y="10286999"/>
                  </a:lnTo>
                  <a:lnTo>
                    <a:pt x="0" y="5140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60903" y="0"/>
              <a:ext cx="15427325" cy="10287000"/>
            </a:xfrm>
            <a:custGeom>
              <a:avLst/>
              <a:gdLst/>
              <a:ahLst/>
              <a:cxnLst/>
              <a:rect l="l" t="t" r="r" b="b"/>
              <a:pathLst>
                <a:path w="15427325" h="10287000">
                  <a:moveTo>
                    <a:pt x="9019616" y="1318260"/>
                  </a:moveTo>
                  <a:lnTo>
                    <a:pt x="9017749" y="1262837"/>
                  </a:lnTo>
                  <a:lnTo>
                    <a:pt x="9012250" y="1208430"/>
                  </a:lnTo>
                  <a:lnTo>
                    <a:pt x="9003284" y="1155192"/>
                  </a:lnTo>
                  <a:lnTo>
                    <a:pt x="8991028" y="1103312"/>
                  </a:lnTo>
                  <a:lnTo>
                    <a:pt x="8975661" y="1052944"/>
                  </a:lnTo>
                  <a:lnTo>
                    <a:pt x="8974785" y="1051191"/>
                  </a:lnTo>
                  <a:lnTo>
                    <a:pt x="8974785" y="1049439"/>
                  </a:lnTo>
                  <a:lnTo>
                    <a:pt x="8973909" y="1047673"/>
                  </a:lnTo>
                  <a:lnTo>
                    <a:pt x="8956586" y="1003947"/>
                  </a:lnTo>
                  <a:lnTo>
                    <a:pt x="8936825" y="961415"/>
                  </a:lnTo>
                  <a:lnTo>
                    <a:pt x="8914701" y="920191"/>
                  </a:lnTo>
                  <a:lnTo>
                    <a:pt x="8890292" y="880338"/>
                  </a:lnTo>
                  <a:lnTo>
                    <a:pt x="8863660" y="841984"/>
                  </a:lnTo>
                  <a:lnTo>
                    <a:pt x="8834882" y="805192"/>
                  </a:lnTo>
                  <a:lnTo>
                    <a:pt x="8804034" y="770064"/>
                  </a:lnTo>
                  <a:lnTo>
                    <a:pt x="8771179" y="736701"/>
                  </a:lnTo>
                  <a:lnTo>
                    <a:pt x="8736393" y="705180"/>
                  </a:lnTo>
                  <a:lnTo>
                    <a:pt x="8699767" y="675601"/>
                  </a:lnTo>
                  <a:lnTo>
                    <a:pt x="8661349" y="648055"/>
                  </a:lnTo>
                  <a:lnTo>
                    <a:pt x="8621230" y="622642"/>
                  </a:lnTo>
                  <a:lnTo>
                    <a:pt x="8579485" y="599440"/>
                  </a:lnTo>
                  <a:lnTo>
                    <a:pt x="8536165" y="578548"/>
                  </a:lnTo>
                  <a:lnTo>
                    <a:pt x="8491360" y="560057"/>
                  </a:lnTo>
                  <a:lnTo>
                    <a:pt x="8445144" y="544068"/>
                  </a:lnTo>
                  <a:lnTo>
                    <a:pt x="8397583" y="530656"/>
                  </a:lnTo>
                  <a:lnTo>
                    <a:pt x="8348751" y="519938"/>
                  </a:lnTo>
                  <a:lnTo>
                    <a:pt x="8298739" y="511975"/>
                  </a:lnTo>
                  <a:lnTo>
                    <a:pt x="8247583" y="506882"/>
                  </a:lnTo>
                  <a:lnTo>
                    <a:pt x="8195386" y="504748"/>
                  </a:lnTo>
                  <a:lnTo>
                    <a:pt x="0" y="504748"/>
                  </a:lnTo>
                  <a:lnTo>
                    <a:pt x="0" y="2132647"/>
                  </a:lnTo>
                  <a:lnTo>
                    <a:pt x="8189100" y="2132647"/>
                  </a:lnTo>
                  <a:lnTo>
                    <a:pt x="8242389" y="2130539"/>
                  </a:lnTo>
                  <a:lnTo>
                    <a:pt x="8294535" y="2125510"/>
                  </a:lnTo>
                  <a:lnTo>
                    <a:pt x="8345437" y="2117648"/>
                  </a:lnTo>
                  <a:lnTo>
                    <a:pt x="8395055" y="2107044"/>
                  </a:lnTo>
                  <a:lnTo>
                    <a:pt x="8443303" y="2093785"/>
                  </a:lnTo>
                  <a:lnTo>
                    <a:pt x="8490128" y="2077948"/>
                  </a:lnTo>
                  <a:lnTo>
                    <a:pt x="8535441" y="2059635"/>
                  </a:lnTo>
                  <a:lnTo>
                    <a:pt x="8579180" y="2038908"/>
                  </a:lnTo>
                  <a:lnTo>
                    <a:pt x="8621281" y="2015871"/>
                  </a:lnTo>
                  <a:lnTo>
                    <a:pt x="8661667" y="1990598"/>
                  </a:lnTo>
                  <a:lnTo>
                    <a:pt x="8700275" y="1963178"/>
                  </a:lnTo>
                  <a:lnTo>
                    <a:pt x="8737028" y="1933702"/>
                  </a:lnTo>
                  <a:lnTo>
                    <a:pt x="8771865" y="1902244"/>
                  </a:lnTo>
                  <a:lnTo>
                    <a:pt x="8804707" y="1868893"/>
                  </a:lnTo>
                  <a:lnTo>
                    <a:pt x="8835492" y="1833740"/>
                  </a:lnTo>
                  <a:lnTo>
                    <a:pt x="8864143" y="1796872"/>
                  </a:lnTo>
                  <a:lnTo>
                    <a:pt x="8890597" y="1758378"/>
                  </a:lnTo>
                  <a:lnTo>
                    <a:pt x="8914778" y="1718322"/>
                  </a:lnTo>
                  <a:lnTo>
                    <a:pt x="8936622" y="1676806"/>
                  </a:lnTo>
                  <a:lnTo>
                    <a:pt x="8956065" y="1633905"/>
                  </a:lnTo>
                  <a:lnTo>
                    <a:pt x="8973020" y="1589722"/>
                  </a:lnTo>
                  <a:lnTo>
                    <a:pt x="8988666" y="1538376"/>
                  </a:lnTo>
                  <a:lnTo>
                    <a:pt x="9001582" y="1484934"/>
                  </a:lnTo>
                  <a:lnTo>
                    <a:pt x="9011310" y="1430007"/>
                  </a:lnTo>
                  <a:lnTo>
                    <a:pt x="9017470" y="1374241"/>
                  </a:lnTo>
                  <a:lnTo>
                    <a:pt x="9019616" y="1318260"/>
                  </a:lnTo>
                  <a:close/>
                </a:path>
                <a:path w="15427325" h="10287000">
                  <a:moveTo>
                    <a:pt x="15427084" y="9995560"/>
                  </a:moveTo>
                  <a:lnTo>
                    <a:pt x="12180722" y="6749186"/>
                  </a:lnTo>
                  <a:lnTo>
                    <a:pt x="8642909" y="10287000"/>
                  </a:lnTo>
                  <a:lnTo>
                    <a:pt x="8914727" y="10287000"/>
                  </a:lnTo>
                  <a:lnTo>
                    <a:pt x="12180722" y="7021004"/>
                  </a:lnTo>
                  <a:lnTo>
                    <a:pt x="15427084" y="10267366"/>
                  </a:lnTo>
                  <a:lnTo>
                    <a:pt x="15427084" y="9995560"/>
                  </a:lnTo>
                  <a:close/>
                </a:path>
                <a:path w="15427325" h="10287000">
                  <a:moveTo>
                    <a:pt x="15427084" y="11823"/>
                  </a:moveTo>
                  <a:lnTo>
                    <a:pt x="12180722" y="3258185"/>
                  </a:lnTo>
                  <a:lnTo>
                    <a:pt x="8922550" y="0"/>
                  </a:lnTo>
                  <a:lnTo>
                    <a:pt x="8644953" y="0"/>
                  </a:lnTo>
                  <a:lnTo>
                    <a:pt x="12180722" y="3535781"/>
                  </a:lnTo>
                  <a:lnTo>
                    <a:pt x="15427084" y="289420"/>
                  </a:lnTo>
                  <a:lnTo>
                    <a:pt x="15427084" y="11823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17903" y="810167"/>
            <a:ext cx="78803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0">
                <a:solidFill>
                  <a:srgbClr val="FFFFFF"/>
                </a:solidFill>
                <a:latin typeface="Arial"/>
                <a:cs typeface="Arial"/>
              </a:rPr>
              <a:t>DIVISION</a:t>
            </a:r>
            <a:r>
              <a:rPr dirty="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pc="350">
                <a:solidFill>
                  <a:srgbClr val="FFFFFF"/>
                </a:solidFill>
                <a:latin typeface="Arial"/>
                <a:cs typeface="Arial"/>
              </a:rPr>
              <a:t>WORK</a:t>
            </a:r>
          </a:p>
        </p:txBody>
      </p:sp>
      <p:sp>
        <p:nvSpPr>
          <p:cNvPr id="8" name="object 8"/>
          <p:cNvSpPr/>
          <p:nvPr/>
        </p:nvSpPr>
        <p:spPr>
          <a:xfrm>
            <a:off x="152" y="3129038"/>
            <a:ext cx="3741420" cy="4812030"/>
          </a:xfrm>
          <a:custGeom>
            <a:avLst/>
            <a:gdLst/>
            <a:ahLst/>
            <a:cxnLst/>
            <a:rect l="l" t="t" r="r" b="b"/>
            <a:pathLst>
              <a:path w="3741420" h="4812030">
                <a:moveTo>
                  <a:pt x="3733469" y="4397235"/>
                </a:moveTo>
                <a:lnTo>
                  <a:pt x="3727653" y="4327741"/>
                </a:lnTo>
                <a:lnTo>
                  <a:pt x="3711105" y="4262259"/>
                </a:lnTo>
                <a:lnTo>
                  <a:pt x="3710660" y="4261358"/>
                </a:lnTo>
                <a:lnTo>
                  <a:pt x="3710660" y="4260469"/>
                </a:lnTo>
                <a:lnTo>
                  <a:pt x="3710216" y="4259580"/>
                </a:lnTo>
                <a:lnTo>
                  <a:pt x="3692309" y="4217632"/>
                </a:lnTo>
                <a:lnTo>
                  <a:pt x="3670020" y="4178071"/>
                </a:lnTo>
                <a:lnTo>
                  <a:pt x="3643630" y="4141228"/>
                </a:lnTo>
                <a:lnTo>
                  <a:pt x="3613378" y="4107421"/>
                </a:lnTo>
                <a:lnTo>
                  <a:pt x="3579558" y="4076992"/>
                </a:lnTo>
                <a:lnTo>
                  <a:pt x="3542423" y="4050246"/>
                </a:lnTo>
                <a:lnTo>
                  <a:pt x="3502266" y="4027513"/>
                </a:lnTo>
                <a:lnTo>
                  <a:pt x="3459340" y="4009136"/>
                </a:lnTo>
                <a:lnTo>
                  <a:pt x="3413925" y="3995432"/>
                </a:lnTo>
                <a:lnTo>
                  <a:pt x="3366300" y="3986733"/>
                </a:lnTo>
                <a:lnTo>
                  <a:pt x="3316706" y="3983355"/>
                </a:lnTo>
                <a:lnTo>
                  <a:pt x="0" y="3983355"/>
                </a:lnTo>
                <a:lnTo>
                  <a:pt x="0" y="4811573"/>
                </a:lnTo>
                <a:lnTo>
                  <a:pt x="3314166" y="4811573"/>
                </a:lnTo>
                <a:lnTo>
                  <a:pt x="3364611" y="4808232"/>
                </a:lnTo>
                <a:lnTo>
                  <a:pt x="3412934" y="4799635"/>
                </a:lnTo>
                <a:lnTo>
                  <a:pt x="3458895" y="4786071"/>
                </a:lnTo>
                <a:lnTo>
                  <a:pt x="3502215" y="4767859"/>
                </a:lnTo>
                <a:lnTo>
                  <a:pt x="3542639" y="4745291"/>
                </a:lnTo>
                <a:lnTo>
                  <a:pt x="3579914" y="4718659"/>
                </a:lnTo>
                <a:lnTo>
                  <a:pt x="3613759" y="4688294"/>
                </a:lnTo>
                <a:lnTo>
                  <a:pt x="3643934" y="4654474"/>
                </a:lnTo>
                <a:lnTo>
                  <a:pt x="3670160" y="4617504"/>
                </a:lnTo>
                <a:lnTo>
                  <a:pt x="3692194" y="4577702"/>
                </a:lnTo>
                <a:lnTo>
                  <a:pt x="3709759" y="4535348"/>
                </a:lnTo>
                <a:lnTo>
                  <a:pt x="3726980" y="4468139"/>
                </a:lnTo>
                <a:lnTo>
                  <a:pt x="3731780" y="4432833"/>
                </a:lnTo>
                <a:lnTo>
                  <a:pt x="3733469" y="4397235"/>
                </a:lnTo>
                <a:close/>
              </a:path>
              <a:path w="3741420" h="4812030">
                <a:moveTo>
                  <a:pt x="3733469" y="3067964"/>
                </a:moveTo>
                <a:lnTo>
                  <a:pt x="3727653" y="2998470"/>
                </a:lnTo>
                <a:lnTo>
                  <a:pt x="3711105" y="2932988"/>
                </a:lnTo>
                <a:lnTo>
                  <a:pt x="3710660" y="2932087"/>
                </a:lnTo>
                <a:lnTo>
                  <a:pt x="3710660" y="2931198"/>
                </a:lnTo>
                <a:lnTo>
                  <a:pt x="3710216" y="2930296"/>
                </a:lnTo>
                <a:lnTo>
                  <a:pt x="3692309" y="2888361"/>
                </a:lnTo>
                <a:lnTo>
                  <a:pt x="3670020" y="2848800"/>
                </a:lnTo>
                <a:lnTo>
                  <a:pt x="3643630" y="2811957"/>
                </a:lnTo>
                <a:lnTo>
                  <a:pt x="3613378" y="2778150"/>
                </a:lnTo>
                <a:lnTo>
                  <a:pt x="3579558" y="2747708"/>
                </a:lnTo>
                <a:lnTo>
                  <a:pt x="3542423" y="2720975"/>
                </a:lnTo>
                <a:lnTo>
                  <a:pt x="3502266" y="2698242"/>
                </a:lnTo>
                <a:lnTo>
                  <a:pt x="3459340" y="2679865"/>
                </a:lnTo>
                <a:lnTo>
                  <a:pt x="3413925" y="2666161"/>
                </a:lnTo>
                <a:lnTo>
                  <a:pt x="3366300" y="2657462"/>
                </a:lnTo>
                <a:lnTo>
                  <a:pt x="3316706" y="2654071"/>
                </a:lnTo>
                <a:lnTo>
                  <a:pt x="0" y="2654071"/>
                </a:lnTo>
                <a:lnTo>
                  <a:pt x="0" y="3482302"/>
                </a:lnTo>
                <a:lnTo>
                  <a:pt x="3314166" y="3482302"/>
                </a:lnTo>
                <a:lnTo>
                  <a:pt x="3364611" y="3478961"/>
                </a:lnTo>
                <a:lnTo>
                  <a:pt x="3412934" y="3470364"/>
                </a:lnTo>
                <a:lnTo>
                  <a:pt x="3458895" y="3456800"/>
                </a:lnTo>
                <a:lnTo>
                  <a:pt x="3502215" y="3438588"/>
                </a:lnTo>
                <a:lnTo>
                  <a:pt x="3542639" y="3416020"/>
                </a:lnTo>
                <a:lnTo>
                  <a:pt x="3579914" y="3389388"/>
                </a:lnTo>
                <a:lnTo>
                  <a:pt x="3613759" y="3359023"/>
                </a:lnTo>
                <a:lnTo>
                  <a:pt x="3643934" y="3325203"/>
                </a:lnTo>
                <a:lnTo>
                  <a:pt x="3670160" y="3288233"/>
                </a:lnTo>
                <a:lnTo>
                  <a:pt x="3692194" y="3248431"/>
                </a:lnTo>
                <a:lnTo>
                  <a:pt x="3709759" y="3206077"/>
                </a:lnTo>
                <a:lnTo>
                  <a:pt x="3726980" y="3138868"/>
                </a:lnTo>
                <a:lnTo>
                  <a:pt x="3731780" y="3103562"/>
                </a:lnTo>
                <a:lnTo>
                  <a:pt x="3733469" y="3067964"/>
                </a:lnTo>
                <a:close/>
              </a:path>
              <a:path w="3741420" h="4812030">
                <a:moveTo>
                  <a:pt x="3733469" y="1738693"/>
                </a:moveTo>
                <a:lnTo>
                  <a:pt x="3727653" y="1669186"/>
                </a:lnTo>
                <a:lnTo>
                  <a:pt x="3711105" y="1603705"/>
                </a:lnTo>
                <a:lnTo>
                  <a:pt x="3710660" y="1602816"/>
                </a:lnTo>
                <a:lnTo>
                  <a:pt x="3710660" y="1601927"/>
                </a:lnTo>
                <a:lnTo>
                  <a:pt x="3710216" y="1601025"/>
                </a:lnTo>
                <a:lnTo>
                  <a:pt x="3692309" y="1559090"/>
                </a:lnTo>
                <a:lnTo>
                  <a:pt x="3670020" y="1519529"/>
                </a:lnTo>
                <a:lnTo>
                  <a:pt x="3643630" y="1482686"/>
                </a:lnTo>
                <a:lnTo>
                  <a:pt x="3613378" y="1448879"/>
                </a:lnTo>
                <a:lnTo>
                  <a:pt x="3579558" y="1418437"/>
                </a:lnTo>
                <a:lnTo>
                  <a:pt x="3542423" y="1391704"/>
                </a:lnTo>
                <a:lnTo>
                  <a:pt x="3502266" y="1368971"/>
                </a:lnTo>
                <a:lnTo>
                  <a:pt x="3459340" y="1350594"/>
                </a:lnTo>
                <a:lnTo>
                  <a:pt x="3413925" y="1336890"/>
                </a:lnTo>
                <a:lnTo>
                  <a:pt x="3366300" y="1328191"/>
                </a:lnTo>
                <a:lnTo>
                  <a:pt x="3316706" y="1324800"/>
                </a:lnTo>
                <a:lnTo>
                  <a:pt x="0" y="1324800"/>
                </a:lnTo>
                <a:lnTo>
                  <a:pt x="0" y="2153031"/>
                </a:lnTo>
                <a:lnTo>
                  <a:pt x="3314166" y="2153031"/>
                </a:lnTo>
                <a:lnTo>
                  <a:pt x="3364611" y="2149691"/>
                </a:lnTo>
                <a:lnTo>
                  <a:pt x="3412934" y="2141093"/>
                </a:lnTo>
                <a:lnTo>
                  <a:pt x="3458895" y="2127529"/>
                </a:lnTo>
                <a:lnTo>
                  <a:pt x="3502215" y="2109317"/>
                </a:lnTo>
                <a:lnTo>
                  <a:pt x="3542639" y="2086737"/>
                </a:lnTo>
                <a:lnTo>
                  <a:pt x="3579914" y="2060117"/>
                </a:lnTo>
                <a:lnTo>
                  <a:pt x="3613759" y="2029752"/>
                </a:lnTo>
                <a:lnTo>
                  <a:pt x="3643934" y="1995932"/>
                </a:lnTo>
                <a:lnTo>
                  <a:pt x="3670160" y="1958962"/>
                </a:lnTo>
                <a:lnTo>
                  <a:pt x="3692194" y="1919160"/>
                </a:lnTo>
                <a:lnTo>
                  <a:pt x="3709759" y="1876806"/>
                </a:lnTo>
                <a:lnTo>
                  <a:pt x="3726980" y="1809597"/>
                </a:lnTo>
                <a:lnTo>
                  <a:pt x="3731780" y="1774291"/>
                </a:lnTo>
                <a:lnTo>
                  <a:pt x="3733469" y="1738693"/>
                </a:lnTo>
                <a:close/>
              </a:path>
              <a:path w="3741420" h="4812030">
                <a:moveTo>
                  <a:pt x="3741407" y="413893"/>
                </a:moveTo>
                <a:lnTo>
                  <a:pt x="3735590" y="344385"/>
                </a:lnTo>
                <a:lnTo>
                  <a:pt x="3719042" y="278904"/>
                </a:lnTo>
                <a:lnTo>
                  <a:pt x="3718598" y="278003"/>
                </a:lnTo>
                <a:lnTo>
                  <a:pt x="3718598" y="277114"/>
                </a:lnTo>
                <a:lnTo>
                  <a:pt x="3718141" y="276225"/>
                </a:lnTo>
                <a:lnTo>
                  <a:pt x="3700246" y="234276"/>
                </a:lnTo>
                <a:lnTo>
                  <a:pt x="3677958" y="194716"/>
                </a:lnTo>
                <a:lnTo>
                  <a:pt x="3651567" y="157873"/>
                </a:lnTo>
                <a:lnTo>
                  <a:pt x="3621316" y="124066"/>
                </a:lnTo>
                <a:lnTo>
                  <a:pt x="3587496" y="93637"/>
                </a:lnTo>
                <a:lnTo>
                  <a:pt x="3550361" y="66890"/>
                </a:lnTo>
                <a:lnTo>
                  <a:pt x="3510203" y="44170"/>
                </a:lnTo>
                <a:lnTo>
                  <a:pt x="3467277" y="25793"/>
                </a:lnTo>
                <a:lnTo>
                  <a:pt x="3421862" y="12077"/>
                </a:lnTo>
                <a:lnTo>
                  <a:pt x="3374237" y="3378"/>
                </a:lnTo>
                <a:lnTo>
                  <a:pt x="3324644" y="0"/>
                </a:lnTo>
                <a:lnTo>
                  <a:pt x="7937" y="0"/>
                </a:lnTo>
                <a:lnTo>
                  <a:pt x="7937" y="828230"/>
                </a:lnTo>
                <a:lnTo>
                  <a:pt x="3322104" y="828230"/>
                </a:lnTo>
                <a:lnTo>
                  <a:pt x="3372548" y="824877"/>
                </a:lnTo>
                <a:lnTo>
                  <a:pt x="3420872" y="816279"/>
                </a:lnTo>
                <a:lnTo>
                  <a:pt x="3466833" y="802716"/>
                </a:lnTo>
                <a:lnTo>
                  <a:pt x="3510153" y="784504"/>
                </a:lnTo>
                <a:lnTo>
                  <a:pt x="3550577" y="761936"/>
                </a:lnTo>
                <a:lnTo>
                  <a:pt x="3587851" y="735317"/>
                </a:lnTo>
                <a:lnTo>
                  <a:pt x="3621697" y="704938"/>
                </a:lnTo>
                <a:lnTo>
                  <a:pt x="3651872" y="671118"/>
                </a:lnTo>
                <a:lnTo>
                  <a:pt x="3678097" y="634161"/>
                </a:lnTo>
                <a:lnTo>
                  <a:pt x="3700132" y="594347"/>
                </a:lnTo>
                <a:lnTo>
                  <a:pt x="3717696" y="552005"/>
                </a:lnTo>
                <a:lnTo>
                  <a:pt x="3734917" y="484784"/>
                </a:lnTo>
                <a:lnTo>
                  <a:pt x="3739718" y="449478"/>
                </a:lnTo>
                <a:lnTo>
                  <a:pt x="3741407" y="413893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10681" y="3287295"/>
            <a:ext cx="69742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35" b="1">
                <a:solidFill>
                  <a:srgbClr val="5270FF"/>
                </a:solidFill>
                <a:latin typeface="Tahoma"/>
                <a:cs typeface="Tahoma"/>
              </a:rPr>
              <a:t>DASHBOARD</a:t>
            </a:r>
            <a:r>
              <a:rPr dirty="0" sz="3000" spc="415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-160" b="1">
                <a:solidFill>
                  <a:srgbClr val="5270FF"/>
                </a:solidFill>
                <a:latin typeface="Tahoma"/>
                <a:cs typeface="Tahoma"/>
              </a:rPr>
              <a:t>&amp;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250" b="1">
                <a:solidFill>
                  <a:srgbClr val="5270FF"/>
                </a:solidFill>
                <a:latin typeface="Tahoma"/>
                <a:cs typeface="Tahoma"/>
              </a:rPr>
              <a:t>CUSTOM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100" b="1">
                <a:solidFill>
                  <a:srgbClr val="5270FF"/>
                </a:solidFill>
                <a:latin typeface="Tahoma"/>
                <a:cs typeface="Tahoma"/>
              </a:rPr>
              <a:t>SERVER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802" y="3317488"/>
            <a:ext cx="285559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70" b="1">
                <a:solidFill>
                  <a:srgbClr val="FFFFFF"/>
                </a:solidFill>
                <a:latin typeface="Arial"/>
                <a:cs typeface="Arial"/>
              </a:rPr>
              <a:t>ABHINAV</a:t>
            </a:r>
            <a:r>
              <a:rPr dirty="0" sz="25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35" b="1">
                <a:solidFill>
                  <a:srgbClr val="FFFFFF"/>
                </a:solidFill>
                <a:latin typeface="Arial"/>
                <a:cs typeface="Arial"/>
              </a:rPr>
              <a:t>REDDY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09" y="4641948"/>
            <a:ext cx="33877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90" b="1">
                <a:solidFill>
                  <a:srgbClr val="FFFFFF"/>
                </a:solidFill>
                <a:latin typeface="Arial"/>
                <a:cs typeface="Arial"/>
              </a:rPr>
              <a:t>ROHIT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60" b="1">
                <a:solidFill>
                  <a:srgbClr val="FFFFFF"/>
                </a:solidFill>
                <a:latin typeface="Arial"/>
                <a:cs typeface="Arial"/>
              </a:rPr>
              <a:t>GOWLAPALLI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397" y="5988645"/>
            <a:ext cx="30365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60" b="1">
                <a:solidFill>
                  <a:srgbClr val="FFFFFF"/>
                </a:solidFill>
                <a:latin typeface="Arial"/>
                <a:cs typeface="Arial"/>
              </a:rPr>
              <a:t>GNANA</a:t>
            </a:r>
            <a:r>
              <a:rPr dirty="0" sz="25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85" b="1">
                <a:solidFill>
                  <a:srgbClr val="FFFFFF"/>
                </a:solidFill>
                <a:latin typeface="Arial"/>
                <a:cs typeface="Arial"/>
              </a:rPr>
              <a:t>PRAKASH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564" y="7302004"/>
            <a:ext cx="226631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5" b="1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dirty="0" sz="2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40" b="1">
                <a:solidFill>
                  <a:srgbClr val="FFFFFF"/>
                </a:solidFill>
                <a:latin typeface="Arial"/>
                <a:cs typeface="Arial"/>
              </a:rPr>
              <a:t>MOURYA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0681" y="4616517"/>
            <a:ext cx="61690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15" b="1">
                <a:solidFill>
                  <a:srgbClr val="5270FF"/>
                </a:solidFill>
                <a:latin typeface="Tahoma"/>
                <a:cs typeface="Tahoma"/>
              </a:rPr>
              <a:t>HARDWARE</a:t>
            </a:r>
            <a:r>
              <a:rPr dirty="0" sz="3000" spc="409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-160" b="1">
                <a:solidFill>
                  <a:srgbClr val="5270FF"/>
                </a:solidFill>
                <a:latin typeface="Tahoma"/>
                <a:cs typeface="Tahoma"/>
              </a:rPr>
              <a:t>&amp;</a:t>
            </a:r>
            <a:r>
              <a:rPr dirty="0" sz="3000" spc="409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130" b="1">
                <a:solidFill>
                  <a:srgbClr val="5270FF"/>
                </a:solidFill>
                <a:latin typeface="Tahoma"/>
                <a:cs typeface="Tahoma"/>
              </a:rPr>
              <a:t>SENSOR</a:t>
            </a:r>
            <a:r>
              <a:rPr dirty="0" sz="3000" spc="409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220" b="1">
                <a:solidFill>
                  <a:srgbClr val="5270FF"/>
                </a:solidFill>
                <a:latin typeface="Tahoma"/>
                <a:cs typeface="Tahoma"/>
              </a:rPr>
              <a:t>CODE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0681" y="5963213"/>
            <a:ext cx="61093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O</a:t>
            </a:r>
            <a:r>
              <a:rPr dirty="0" sz="3000" spc="175" b="1">
                <a:solidFill>
                  <a:srgbClr val="5270FF"/>
                </a:solidFill>
                <a:latin typeface="Tahoma"/>
                <a:cs typeface="Tahoma"/>
              </a:rPr>
              <a:t>M</a:t>
            </a:r>
            <a:r>
              <a:rPr dirty="0" sz="3000" spc="-58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-175" b="1">
                <a:solidFill>
                  <a:srgbClr val="5270FF"/>
                </a:solidFill>
                <a:latin typeface="Tahoma"/>
                <a:cs typeface="Tahoma"/>
              </a:rPr>
              <a:t>2</a:t>
            </a:r>
            <a:r>
              <a:rPr dirty="0" sz="3000" spc="-58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175" b="1">
                <a:solidFill>
                  <a:srgbClr val="5270FF"/>
                </a:solidFill>
                <a:latin typeface="Tahoma"/>
                <a:cs typeface="Tahoma"/>
              </a:rPr>
              <a:t>M</a:t>
            </a:r>
            <a:r>
              <a:rPr dirty="0" sz="3000" spc="43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-160" b="1">
                <a:solidFill>
                  <a:srgbClr val="5270FF"/>
                </a:solidFill>
                <a:latin typeface="Tahoma"/>
                <a:cs typeface="Tahoma"/>
              </a:rPr>
              <a:t>&amp;</a:t>
            </a:r>
            <a:r>
              <a:rPr dirty="0" sz="3000" spc="43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275" b="1">
                <a:solidFill>
                  <a:srgbClr val="5270FF"/>
                </a:solidFill>
                <a:latin typeface="Tahoma"/>
                <a:cs typeface="Tahoma"/>
              </a:rPr>
              <a:t>T</a:t>
            </a:r>
            <a:r>
              <a:rPr dirty="0" sz="3000" spc="325" b="1">
                <a:solidFill>
                  <a:srgbClr val="5270FF"/>
                </a:solidFill>
                <a:latin typeface="Tahoma"/>
                <a:cs typeface="Tahoma"/>
              </a:rPr>
              <a:t>H</a:t>
            </a:r>
            <a:r>
              <a:rPr dirty="0" sz="3000" spc="-245" b="1">
                <a:solidFill>
                  <a:srgbClr val="5270FF"/>
                </a:solidFill>
                <a:latin typeface="Tahoma"/>
                <a:cs typeface="Tahoma"/>
              </a:rPr>
              <a:t>I</a:t>
            </a:r>
            <a:r>
              <a:rPr dirty="0" sz="3000" spc="305" b="1">
                <a:solidFill>
                  <a:srgbClr val="5270FF"/>
                </a:solidFill>
                <a:latin typeface="Tahoma"/>
                <a:cs typeface="Tahoma"/>
              </a:rPr>
              <a:t>N</a:t>
            </a:r>
            <a:r>
              <a:rPr dirty="0" sz="3000" spc="235" b="1">
                <a:solidFill>
                  <a:srgbClr val="5270FF"/>
                </a:solidFill>
                <a:latin typeface="Tahoma"/>
                <a:cs typeface="Tahoma"/>
              </a:rPr>
              <a:t>G</a:t>
            </a:r>
            <a:r>
              <a:rPr dirty="0" sz="3000" spc="50" b="1">
                <a:solidFill>
                  <a:srgbClr val="5270FF"/>
                </a:solidFill>
                <a:latin typeface="Tahoma"/>
                <a:cs typeface="Tahoma"/>
              </a:rPr>
              <a:t>S</a:t>
            </a:r>
            <a:r>
              <a:rPr dirty="0" sz="3000" spc="204" b="1">
                <a:solidFill>
                  <a:srgbClr val="5270FF"/>
                </a:solidFill>
                <a:latin typeface="Tahoma"/>
                <a:cs typeface="Tahoma"/>
              </a:rPr>
              <a:t>P</a:t>
            </a:r>
            <a:r>
              <a:rPr dirty="0" sz="3000" spc="175" b="1">
                <a:solidFill>
                  <a:srgbClr val="5270FF"/>
                </a:solidFill>
                <a:latin typeface="Tahoma"/>
                <a:cs typeface="Tahoma"/>
              </a:rPr>
              <a:t>E</a:t>
            </a:r>
            <a:r>
              <a:rPr dirty="0" sz="3000" spc="350" b="1">
                <a:solidFill>
                  <a:srgbClr val="5270FF"/>
                </a:solidFill>
                <a:latin typeface="Tahoma"/>
                <a:cs typeface="Tahoma"/>
              </a:rPr>
              <a:t>A</a:t>
            </a:r>
            <a:r>
              <a:rPr dirty="0" sz="3000" spc="-5" b="1">
                <a:solidFill>
                  <a:srgbClr val="5270FF"/>
                </a:solidFill>
                <a:latin typeface="Tahoma"/>
                <a:cs typeface="Tahoma"/>
              </a:rPr>
              <a:t>K</a:t>
            </a:r>
            <a:r>
              <a:rPr dirty="0" sz="3000" spc="43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270" b="1">
                <a:solidFill>
                  <a:srgbClr val="5270FF"/>
                </a:solidFill>
                <a:latin typeface="Tahoma"/>
                <a:cs typeface="Tahoma"/>
              </a:rPr>
              <a:t>C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O</a:t>
            </a:r>
            <a:r>
              <a:rPr dirty="0" sz="3000" spc="310" b="1">
                <a:solidFill>
                  <a:srgbClr val="5270FF"/>
                </a:solidFill>
                <a:latin typeface="Tahoma"/>
                <a:cs typeface="Tahoma"/>
              </a:rPr>
              <a:t>D</a:t>
            </a:r>
            <a:r>
              <a:rPr dirty="0" sz="3000" spc="-125" b="1">
                <a:solidFill>
                  <a:srgbClr val="5270FF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0681" y="7271810"/>
            <a:ext cx="59836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45" b="1">
                <a:solidFill>
                  <a:srgbClr val="5270FF"/>
                </a:solidFill>
                <a:latin typeface="Tahoma"/>
                <a:cs typeface="Tahoma"/>
              </a:rPr>
              <a:t>DATA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120" b="1">
                <a:solidFill>
                  <a:srgbClr val="5270FF"/>
                </a:solidFill>
                <a:latin typeface="Tahoma"/>
                <a:cs typeface="Tahoma"/>
              </a:rPr>
              <a:t>ANALYSIS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-160" b="1">
                <a:solidFill>
                  <a:srgbClr val="5270FF"/>
                </a:solidFill>
                <a:latin typeface="Tahoma"/>
                <a:cs typeface="Tahoma"/>
              </a:rPr>
              <a:t>&amp;</a:t>
            </a:r>
            <a:r>
              <a:rPr dirty="0" sz="3000" spc="420" b="1">
                <a:solidFill>
                  <a:srgbClr val="5270FF"/>
                </a:solidFill>
                <a:latin typeface="Tahoma"/>
                <a:cs typeface="Tahoma"/>
              </a:rPr>
              <a:t> </a:t>
            </a:r>
            <a:r>
              <a:rPr dirty="0" sz="3000" spc="135" b="1">
                <a:solidFill>
                  <a:srgbClr val="5270FF"/>
                </a:solidFill>
                <a:latin typeface="Tahoma"/>
                <a:cs typeface="Tahoma"/>
              </a:rPr>
              <a:t>REPORTS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406" y="361324"/>
            <a:ext cx="12818745" cy="10858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950" spc="-300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950" spc="130" b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6950" spc="320" b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6950" spc="175" b="0">
                <a:solidFill>
                  <a:srgbClr val="FFFFFF"/>
                </a:solidFill>
                <a:latin typeface="Lucida Sans Unicode"/>
                <a:cs typeface="Lucida Sans Unicode"/>
              </a:rPr>
              <a:t>oo</a:t>
            </a:r>
            <a:r>
              <a:rPr dirty="0" sz="6950" spc="-250" b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6950" spc="-34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950" spc="-114" b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6950" spc="-305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950" spc="-250" b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6950" spc="-34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950" spc="75" b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6950" spc="130" b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6950" spc="855" b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6950" spc="-305" b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6950" spc="-75" b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6950" spc="280" b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6950" spc="-34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950" spc="330" b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6950" spc="-75" b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6950" spc="855" b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6950" spc="-75" b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6950" spc="-305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950" spc="80" b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6950" spc="-75" b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6950" spc="-305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950" spc="655" b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6950" spc="85" b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6950" spc="-34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950" spc="-305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6950" spc="135" b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695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2325" y="1826560"/>
            <a:ext cx="17945100" cy="7766050"/>
            <a:chOff x="172325" y="1826560"/>
            <a:chExt cx="17945100" cy="77660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3408" y="4082285"/>
              <a:ext cx="952499" cy="952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325" y="1826560"/>
              <a:ext cx="17944761" cy="5838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83217" y="8953893"/>
              <a:ext cx="14559915" cy="638175"/>
            </a:xfrm>
            <a:custGeom>
              <a:avLst/>
              <a:gdLst/>
              <a:ahLst/>
              <a:cxnLst/>
              <a:rect l="l" t="t" r="r" b="b"/>
              <a:pathLst>
                <a:path w="14559915" h="638175">
                  <a:moveTo>
                    <a:pt x="9907981" y="600075"/>
                  </a:moveTo>
                  <a:lnTo>
                    <a:pt x="7788986" y="600075"/>
                  </a:lnTo>
                  <a:lnTo>
                    <a:pt x="3574783" y="600075"/>
                  </a:lnTo>
                  <a:lnTo>
                    <a:pt x="3574783" y="638175"/>
                  </a:lnTo>
                  <a:lnTo>
                    <a:pt x="7788986" y="638175"/>
                  </a:lnTo>
                  <a:lnTo>
                    <a:pt x="9907981" y="638175"/>
                  </a:lnTo>
                  <a:lnTo>
                    <a:pt x="9907981" y="600075"/>
                  </a:lnTo>
                  <a:close/>
                </a:path>
                <a:path w="14559915" h="638175">
                  <a:moveTo>
                    <a:pt x="14559458" y="0"/>
                  </a:moveTo>
                  <a:lnTo>
                    <a:pt x="14559458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14559458" y="38100"/>
                  </a:lnTo>
                  <a:lnTo>
                    <a:pt x="14559458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2469" y="8398891"/>
            <a:ext cx="1702308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64075" marR="5080" indent="-4652010">
              <a:lnSpc>
                <a:spcPct val="115799"/>
              </a:lnSpc>
              <a:spcBef>
                <a:spcPts val="100"/>
              </a:spcBef>
            </a:pPr>
            <a:r>
              <a:rPr dirty="0" sz="3400" spc="-225" b="1">
                <a:solidFill>
                  <a:srgbClr val="FAFAFA"/>
                </a:solidFill>
                <a:latin typeface="Verdana"/>
                <a:cs typeface="Verdana"/>
              </a:rPr>
              <a:t>Source</a:t>
            </a:r>
            <a:r>
              <a:rPr dirty="0" sz="3400" spc="-225">
                <a:solidFill>
                  <a:srgbClr val="FAFAFA"/>
                </a:solidFill>
                <a:latin typeface="Microsoft Sans Serif"/>
                <a:cs typeface="Microsoft Sans Serif"/>
              </a:rPr>
              <a:t>:</a:t>
            </a:r>
            <a:r>
              <a:rPr dirty="0" sz="3400" spc="-65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400" spc="185">
                <a:solidFill>
                  <a:srgbClr val="FAFAFA"/>
                </a:solidFill>
                <a:uFill>
                  <a:solidFill>
                    <a:srgbClr val="FAFAFA"/>
                  </a:solidFill>
                </a:uFill>
                <a:latin typeface="Microsoft Sans Serif"/>
                <a:cs typeface="Microsoft Sans Serif"/>
              </a:rPr>
              <a:t>htt</a:t>
            </a:r>
            <a:r>
              <a:rPr dirty="0" sz="3400" spc="185">
                <a:solidFill>
                  <a:srgbClr val="FAFAFA"/>
                </a:solidFill>
                <a:latin typeface="Microsoft Sans Serif"/>
                <a:cs typeface="Microsoft Sans Serif"/>
              </a:rPr>
              <a:t>ps://epic.uchicago.in/delhi-homes-record-poor-indoor-air-quality-low- </a:t>
            </a:r>
            <a:r>
              <a:rPr dirty="0" sz="3400" spc="-890">
                <a:solidFill>
                  <a:srgbClr val="FAFAFA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3400" spc="155">
                <a:solidFill>
                  <a:srgbClr val="FAFAFA"/>
                </a:solidFill>
                <a:uFill>
                  <a:solidFill>
                    <a:srgbClr val="FAFAFA"/>
                  </a:solidFill>
                </a:uFill>
                <a:latin typeface="Microsoft Sans Serif"/>
                <a:cs typeface="Microsoft Sans Serif"/>
              </a:rPr>
              <a:t>willin</a:t>
            </a:r>
            <a:r>
              <a:rPr dirty="0" sz="3400" spc="155">
                <a:solidFill>
                  <a:srgbClr val="FAFAFA"/>
                </a:solidFill>
                <a:latin typeface="Microsoft Sans Serif"/>
                <a:cs typeface="Microsoft Sans Serif"/>
              </a:rPr>
              <a:t>gness-for-demanding-clean-air/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38272" y="3727617"/>
            <a:ext cx="6550025" cy="6559550"/>
          </a:xfrm>
          <a:custGeom>
            <a:avLst/>
            <a:gdLst/>
            <a:ahLst/>
            <a:cxnLst/>
            <a:rect l="l" t="t" r="r" b="b"/>
            <a:pathLst>
              <a:path w="6550025" h="6559550">
                <a:moveTo>
                  <a:pt x="6549726" y="0"/>
                </a:moveTo>
                <a:lnTo>
                  <a:pt x="6549726" y="6559325"/>
                </a:lnTo>
                <a:lnTo>
                  <a:pt x="0" y="6559325"/>
                </a:lnTo>
                <a:lnTo>
                  <a:pt x="6549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-2233" y="38"/>
            <a:ext cx="6553200" cy="6562725"/>
          </a:xfrm>
          <a:custGeom>
            <a:avLst/>
            <a:gdLst/>
            <a:ahLst/>
            <a:cxnLst/>
            <a:rect l="l" t="t" r="r" b="b"/>
            <a:pathLst>
              <a:path w="6553200" h="6562725">
                <a:moveTo>
                  <a:pt x="0" y="6562723"/>
                </a:moveTo>
                <a:lnTo>
                  <a:pt x="0" y="0"/>
                </a:lnTo>
                <a:lnTo>
                  <a:pt x="6553120" y="0"/>
                </a:lnTo>
                <a:lnTo>
                  <a:pt x="0" y="65627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69402" y="2905131"/>
            <a:ext cx="5179060" cy="7381875"/>
          </a:xfrm>
          <a:custGeom>
            <a:avLst/>
            <a:gdLst/>
            <a:ahLst/>
            <a:cxnLst/>
            <a:rect l="l" t="t" r="r" b="b"/>
            <a:pathLst>
              <a:path w="5179059" h="7381875">
                <a:moveTo>
                  <a:pt x="2588005" y="0"/>
                </a:moveTo>
                <a:lnTo>
                  <a:pt x="2640334" y="602"/>
                </a:lnTo>
                <a:lnTo>
                  <a:pt x="2692728" y="2389"/>
                </a:lnTo>
                <a:lnTo>
                  <a:pt x="2745136" y="5324"/>
                </a:lnTo>
                <a:lnTo>
                  <a:pt x="2797506" y="9374"/>
                </a:lnTo>
                <a:lnTo>
                  <a:pt x="2849787" y="14505"/>
                </a:lnTo>
                <a:lnTo>
                  <a:pt x="2901928" y="20682"/>
                </a:lnTo>
                <a:lnTo>
                  <a:pt x="2953878" y="27873"/>
                </a:lnTo>
                <a:lnTo>
                  <a:pt x="3005586" y="36042"/>
                </a:lnTo>
                <a:lnTo>
                  <a:pt x="3057001" y="45155"/>
                </a:lnTo>
                <a:lnTo>
                  <a:pt x="3108070" y="55179"/>
                </a:lnTo>
                <a:lnTo>
                  <a:pt x="3158744" y="66079"/>
                </a:lnTo>
                <a:lnTo>
                  <a:pt x="3208971" y="77822"/>
                </a:lnTo>
                <a:lnTo>
                  <a:pt x="3258699" y="90372"/>
                </a:lnTo>
                <a:lnTo>
                  <a:pt x="3307878" y="103696"/>
                </a:lnTo>
                <a:lnTo>
                  <a:pt x="3356456" y="117761"/>
                </a:lnTo>
                <a:lnTo>
                  <a:pt x="3404382" y="132531"/>
                </a:lnTo>
                <a:lnTo>
                  <a:pt x="3451605" y="147973"/>
                </a:lnTo>
                <a:lnTo>
                  <a:pt x="3496761" y="164244"/>
                </a:lnTo>
                <a:lnTo>
                  <a:pt x="3541520" y="181326"/>
                </a:lnTo>
                <a:lnTo>
                  <a:pt x="3585873" y="199209"/>
                </a:lnTo>
                <a:lnTo>
                  <a:pt x="3629810" y="217884"/>
                </a:lnTo>
                <a:lnTo>
                  <a:pt x="3673324" y="237344"/>
                </a:lnTo>
                <a:lnTo>
                  <a:pt x="3716405" y="257579"/>
                </a:lnTo>
                <a:lnTo>
                  <a:pt x="3759045" y="278579"/>
                </a:lnTo>
                <a:lnTo>
                  <a:pt x="3801235" y="300337"/>
                </a:lnTo>
                <a:lnTo>
                  <a:pt x="3842966" y="322844"/>
                </a:lnTo>
                <a:lnTo>
                  <a:pt x="3884230" y="346090"/>
                </a:lnTo>
                <a:lnTo>
                  <a:pt x="3925017" y="370067"/>
                </a:lnTo>
                <a:lnTo>
                  <a:pt x="3965319" y="394766"/>
                </a:lnTo>
                <a:lnTo>
                  <a:pt x="4005127" y="420178"/>
                </a:lnTo>
                <a:lnTo>
                  <a:pt x="4044433" y="446295"/>
                </a:lnTo>
                <a:lnTo>
                  <a:pt x="4083227" y="473107"/>
                </a:lnTo>
                <a:lnTo>
                  <a:pt x="4121502" y="500606"/>
                </a:lnTo>
                <a:lnTo>
                  <a:pt x="4159247" y="528782"/>
                </a:lnTo>
                <a:lnTo>
                  <a:pt x="4196455" y="557628"/>
                </a:lnTo>
                <a:lnTo>
                  <a:pt x="4233117" y="587134"/>
                </a:lnTo>
                <a:lnTo>
                  <a:pt x="4269224" y="617291"/>
                </a:lnTo>
                <a:lnTo>
                  <a:pt x="4304767" y="648091"/>
                </a:lnTo>
                <a:lnTo>
                  <a:pt x="4339737" y="679525"/>
                </a:lnTo>
                <a:lnTo>
                  <a:pt x="4374126" y="711583"/>
                </a:lnTo>
                <a:lnTo>
                  <a:pt x="4407925" y="744258"/>
                </a:lnTo>
                <a:lnTo>
                  <a:pt x="4441126" y="777539"/>
                </a:lnTo>
                <a:lnTo>
                  <a:pt x="4473718" y="811419"/>
                </a:lnTo>
                <a:lnTo>
                  <a:pt x="4505695" y="845889"/>
                </a:lnTo>
                <a:lnTo>
                  <a:pt x="4537046" y="880940"/>
                </a:lnTo>
                <a:lnTo>
                  <a:pt x="4567764" y="916562"/>
                </a:lnTo>
                <a:lnTo>
                  <a:pt x="4597839" y="952747"/>
                </a:lnTo>
                <a:lnTo>
                  <a:pt x="4627263" y="989487"/>
                </a:lnTo>
                <a:lnTo>
                  <a:pt x="4656026" y="1026772"/>
                </a:lnTo>
                <a:lnTo>
                  <a:pt x="4684121" y="1064594"/>
                </a:lnTo>
                <a:lnTo>
                  <a:pt x="4711539" y="1102944"/>
                </a:lnTo>
                <a:lnTo>
                  <a:pt x="4738270" y="1141812"/>
                </a:lnTo>
                <a:lnTo>
                  <a:pt x="4764306" y="1181191"/>
                </a:lnTo>
                <a:lnTo>
                  <a:pt x="4789638" y="1221071"/>
                </a:lnTo>
                <a:lnTo>
                  <a:pt x="4814258" y="1261443"/>
                </a:lnTo>
                <a:lnTo>
                  <a:pt x="4838157" y="1302299"/>
                </a:lnTo>
                <a:lnTo>
                  <a:pt x="4861325" y="1343630"/>
                </a:lnTo>
                <a:lnTo>
                  <a:pt x="4883755" y="1385427"/>
                </a:lnTo>
                <a:lnTo>
                  <a:pt x="4905437" y="1427681"/>
                </a:lnTo>
                <a:lnTo>
                  <a:pt x="4926363" y="1470383"/>
                </a:lnTo>
                <a:lnTo>
                  <a:pt x="4946524" y="1513525"/>
                </a:lnTo>
                <a:lnTo>
                  <a:pt x="4965911" y="1557097"/>
                </a:lnTo>
                <a:lnTo>
                  <a:pt x="4984516" y="1601091"/>
                </a:lnTo>
                <a:lnTo>
                  <a:pt x="5002329" y="1645499"/>
                </a:lnTo>
                <a:lnTo>
                  <a:pt x="5019343" y="1690310"/>
                </a:lnTo>
                <a:lnTo>
                  <a:pt x="5035547" y="1735517"/>
                </a:lnTo>
                <a:lnTo>
                  <a:pt x="5050934" y="1781110"/>
                </a:lnTo>
                <a:lnTo>
                  <a:pt x="5065495" y="1827081"/>
                </a:lnTo>
                <a:lnTo>
                  <a:pt x="5079221" y="1873421"/>
                </a:lnTo>
                <a:lnTo>
                  <a:pt x="5092103" y="1920121"/>
                </a:lnTo>
                <a:lnTo>
                  <a:pt x="5104132" y="1967172"/>
                </a:lnTo>
                <a:lnTo>
                  <a:pt x="5115300" y="2014565"/>
                </a:lnTo>
                <a:lnTo>
                  <a:pt x="5125599" y="2062293"/>
                </a:lnTo>
                <a:lnTo>
                  <a:pt x="5135018" y="2110344"/>
                </a:lnTo>
                <a:lnTo>
                  <a:pt x="5143550" y="2158712"/>
                </a:lnTo>
                <a:lnTo>
                  <a:pt x="5151186" y="2207387"/>
                </a:lnTo>
                <a:lnTo>
                  <a:pt x="5157916" y="2256359"/>
                </a:lnTo>
                <a:lnTo>
                  <a:pt x="5163733" y="2305622"/>
                </a:lnTo>
                <a:lnTo>
                  <a:pt x="5168627" y="2355165"/>
                </a:lnTo>
                <a:lnTo>
                  <a:pt x="5172591" y="2404979"/>
                </a:lnTo>
                <a:lnTo>
                  <a:pt x="5175614" y="2455057"/>
                </a:lnTo>
                <a:lnTo>
                  <a:pt x="5177688" y="2505389"/>
                </a:lnTo>
                <a:lnTo>
                  <a:pt x="5178805" y="2555965"/>
                </a:lnTo>
                <a:lnTo>
                  <a:pt x="5178805" y="7381851"/>
                </a:lnTo>
                <a:lnTo>
                  <a:pt x="0" y="7381851"/>
                </a:lnTo>
                <a:lnTo>
                  <a:pt x="0" y="2552347"/>
                </a:lnTo>
                <a:lnTo>
                  <a:pt x="1124" y="2502182"/>
                </a:lnTo>
                <a:lnTo>
                  <a:pt x="3221" y="2452249"/>
                </a:lnTo>
                <a:lnTo>
                  <a:pt x="6280" y="2402559"/>
                </a:lnTo>
                <a:lnTo>
                  <a:pt x="10293" y="2353118"/>
                </a:lnTo>
                <a:lnTo>
                  <a:pt x="15249" y="2303936"/>
                </a:lnTo>
                <a:lnTo>
                  <a:pt x="21140" y="2255023"/>
                </a:lnTo>
                <a:lnTo>
                  <a:pt x="27956" y="2206386"/>
                </a:lnTo>
                <a:lnTo>
                  <a:pt x="35688" y="2158035"/>
                </a:lnTo>
                <a:lnTo>
                  <a:pt x="44325" y="2109979"/>
                </a:lnTo>
                <a:lnTo>
                  <a:pt x="53859" y="2062226"/>
                </a:lnTo>
                <a:lnTo>
                  <a:pt x="64280" y="2014785"/>
                </a:lnTo>
                <a:lnTo>
                  <a:pt x="75579" y="1967665"/>
                </a:lnTo>
                <a:lnTo>
                  <a:pt x="87747" y="1920875"/>
                </a:lnTo>
                <a:lnTo>
                  <a:pt x="100773" y="1874424"/>
                </a:lnTo>
                <a:lnTo>
                  <a:pt x="114648" y="1828321"/>
                </a:lnTo>
                <a:lnTo>
                  <a:pt x="129363" y="1782573"/>
                </a:lnTo>
                <a:lnTo>
                  <a:pt x="144909" y="1737192"/>
                </a:lnTo>
                <a:lnTo>
                  <a:pt x="161276" y="1692184"/>
                </a:lnTo>
                <a:lnTo>
                  <a:pt x="178454" y="1647559"/>
                </a:lnTo>
                <a:lnTo>
                  <a:pt x="196435" y="1603326"/>
                </a:lnTo>
                <a:lnTo>
                  <a:pt x="215208" y="1559494"/>
                </a:lnTo>
                <a:lnTo>
                  <a:pt x="234765" y="1516072"/>
                </a:lnTo>
                <a:lnTo>
                  <a:pt x="255095" y="1473067"/>
                </a:lnTo>
                <a:lnTo>
                  <a:pt x="276189" y="1430490"/>
                </a:lnTo>
                <a:lnTo>
                  <a:pt x="298039" y="1388349"/>
                </a:lnTo>
                <a:lnTo>
                  <a:pt x="320633" y="1346653"/>
                </a:lnTo>
                <a:lnTo>
                  <a:pt x="343964" y="1305411"/>
                </a:lnTo>
                <a:lnTo>
                  <a:pt x="368021" y="1264631"/>
                </a:lnTo>
                <a:lnTo>
                  <a:pt x="392796" y="1224323"/>
                </a:lnTo>
                <a:lnTo>
                  <a:pt x="418278" y="1184495"/>
                </a:lnTo>
                <a:lnTo>
                  <a:pt x="444458" y="1145156"/>
                </a:lnTo>
                <a:lnTo>
                  <a:pt x="471327" y="1106315"/>
                </a:lnTo>
                <a:lnTo>
                  <a:pt x="498875" y="1067981"/>
                </a:lnTo>
                <a:lnTo>
                  <a:pt x="527093" y="1030162"/>
                </a:lnTo>
                <a:lnTo>
                  <a:pt x="555972" y="992868"/>
                </a:lnTo>
                <a:lnTo>
                  <a:pt x="585501" y="956108"/>
                </a:lnTo>
                <a:lnTo>
                  <a:pt x="615672" y="919889"/>
                </a:lnTo>
                <a:lnTo>
                  <a:pt x="646475" y="884222"/>
                </a:lnTo>
                <a:lnTo>
                  <a:pt x="677900" y="849115"/>
                </a:lnTo>
                <a:lnTo>
                  <a:pt x="709939" y="814576"/>
                </a:lnTo>
                <a:lnTo>
                  <a:pt x="742581" y="780615"/>
                </a:lnTo>
                <a:lnTo>
                  <a:pt x="775818" y="747240"/>
                </a:lnTo>
                <a:lnTo>
                  <a:pt x="809639" y="714461"/>
                </a:lnTo>
                <a:lnTo>
                  <a:pt x="844036" y="682286"/>
                </a:lnTo>
                <a:lnTo>
                  <a:pt x="878998" y="650724"/>
                </a:lnTo>
                <a:lnTo>
                  <a:pt x="914517" y="619783"/>
                </a:lnTo>
                <a:lnTo>
                  <a:pt x="950583" y="589474"/>
                </a:lnTo>
                <a:lnTo>
                  <a:pt x="987187" y="559803"/>
                </a:lnTo>
                <a:lnTo>
                  <a:pt x="1024319" y="530781"/>
                </a:lnTo>
                <a:lnTo>
                  <a:pt x="1061969" y="502417"/>
                </a:lnTo>
                <a:lnTo>
                  <a:pt x="1100128" y="474718"/>
                </a:lnTo>
                <a:lnTo>
                  <a:pt x="1138788" y="447695"/>
                </a:lnTo>
                <a:lnTo>
                  <a:pt x="1177937" y="421355"/>
                </a:lnTo>
                <a:lnTo>
                  <a:pt x="1217568" y="395707"/>
                </a:lnTo>
                <a:lnTo>
                  <a:pt x="1257669" y="370761"/>
                </a:lnTo>
                <a:lnTo>
                  <a:pt x="1298233" y="346526"/>
                </a:lnTo>
                <a:lnTo>
                  <a:pt x="1339249" y="323009"/>
                </a:lnTo>
                <a:lnTo>
                  <a:pt x="1380709" y="300220"/>
                </a:lnTo>
                <a:lnTo>
                  <a:pt x="1422602" y="278169"/>
                </a:lnTo>
                <a:lnTo>
                  <a:pt x="1464919" y="256863"/>
                </a:lnTo>
                <a:lnTo>
                  <a:pt x="1507651" y="236311"/>
                </a:lnTo>
                <a:lnTo>
                  <a:pt x="1550788" y="216523"/>
                </a:lnTo>
                <a:lnTo>
                  <a:pt x="1594321" y="197507"/>
                </a:lnTo>
                <a:lnTo>
                  <a:pt x="1638240" y="179272"/>
                </a:lnTo>
                <a:lnTo>
                  <a:pt x="1682536" y="161827"/>
                </a:lnTo>
                <a:lnTo>
                  <a:pt x="1727200" y="145181"/>
                </a:lnTo>
                <a:lnTo>
                  <a:pt x="1732789" y="142388"/>
                </a:lnTo>
                <a:lnTo>
                  <a:pt x="1738379" y="142388"/>
                </a:lnTo>
                <a:lnTo>
                  <a:pt x="1743968" y="139596"/>
                </a:lnTo>
                <a:lnTo>
                  <a:pt x="1790559" y="124238"/>
                </a:lnTo>
                <a:lnTo>
                  <a:pt x="1837601" y="109705"/>
                </a:lnTo>
                <a:lnTo>
                  <a:pt x="1885079" y="96011"/>
                </a:lnTo>
                <a:lnTo>
                  <a:pt x="1932981" y="83169"/>
                </a:lnTo>
                <a:lnTo>
                  <a:pt x="1981292" y="71193"/>
                </a:lnTo>
                <a:lnTo>
                  <a:pt x="2029999" y="60097"/>
                </a:lnTo>
                <a:lnTo>
                  <a:pt x="2079089" y="49894"/>
                </a:lnTo>
                <a:lnTo>
                  <a:pt x="2128547" y="40598"/>
                </a:lnTo>
                <a:lnTo>
                  <a:pt x="2178360" y="32223"/>
                </a:lnTo>
                <a:lnTo>
                  <a:pt x="2228514" y="24782"/>
                </a:lnTo>
                <a:lnTo>
                  <a:pt x="2278996" y="18289"/>
                </a:lnTo>
                <a:lnTo>
                  <a:pt x="2329792" y="12757"/>
                </a:lnTo>
                <a:lnTo>
                  <a:pt x="2380889" y="8201"/>
                </a:lnTo>
                <a:lnTo>
                  <a:pt x="2432272" y="4633"/>
                </a:lnTo>
                <a:lnTo>
                  <a:pt x="2483928" y="2068"/>
                </a:lnTo>
                <a:lnTo>
                  <a:pt x="2535844" y="519"/>
                </a:lnTo>
                <a:lnTo>
                  <a:pt x="2588005" y="0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54197" y="2905131"/>
            <a:ext cx="5179060" cy="7381875"/>
          </a:xfrm>
          <a:custGeom>
            <a:avLst/>
            <a:gdLst/>
            <a:ahLst/>
            <a:cxnLst/>
            <a:rect l="l" t="t" r="r" b="b"/>
            <a:pathLst>
              <a:path w="5179059" h="7381875">
                <a:moveTo>
                  <a:pt x="2588005" y="0"/>
                </a:moveTo>
                <a:lnTo>
                  <a:pt x="2640334" y="602"/>
                </a:lnTo>
                <a:lnTo>
                  <a:pt x="2692728" y="2389"/>
                </a:lnTo>
                <a:lnTo>
                  <a:pt x="2745136" y="5324"/>
                </a:lnTo>
                <a:lnTo>
                  <a:pt x="2797506" y="9374"/>
                </a:lnTo>
                <a:lnTo>
                  <a:pt x="2849787" y="14505"/>
                </a:lnTo>
                <a:lnTo>
                  <a:pt x="2901928" y="20682"/>
                </a:lnTo>
                <a:lnTo>
                  <a:pt x="2953878" y="27873"/>
                </a:lnTo>
                <a:lnTo>
                  <a:pt x="3005586" y="36042"/>
                </a:lnTo>
                <a:lnTo>
                  <a:pt x="3057001" y="45155"/>
                </a:lnTo>
                <a:lnTo>
                  <a:pt x="3108070" y="55179"/>
                </a:lnTo>
                <a:lnTo>
                  <a:pt x="3158744" y="66079"/>
                </a:lnTo>
                <a:lnTo>
                  <a:pt x="3208971" y="77822"/>
                </a:lnTo>
                <a:lnTo>
                  <a:pt x="3258699" y="90372"/>
                </a:lnTo>
                <a:lnTo>
                  <a:pt x="3307878" y="103696"/>
                </a:lnTo>
                <a:lnTo>
                  <a:pt x="3356456" y="117761"/>
                </a:lnTo>
                <a:lnTo>
                  <a:pt x="3404382" y="132531"/>
                </a:lnTo>
                <a:lnTo>
                  <a:pt x="3451605" y="147973"/>
                </a:lnTo>
                <a:lnTo>
                  <a:pt x="3496761" y="164244"/>
                </a:lnTo>
                <a:lnTo>
                  <a:pt x="3541520" y="181326"/>
                </a:lnTo>
                <a:lnTo>
                  <a:pt x="3585873" y="199209"/>
                </a:lnTo>
                <a:lnTo>
                  <a:pt x="3629810" y="217884"/>
                </a:lnTo>
                <a:lnTo>
                  <a:pt x="3673324" y="237344"/>
                </a:lnTo>
                <a:lnTo>
                  <a:pt x="3716405" y="257579"/>
                </a:lnTo>
                <a:lnTo>
                  <a:pt x="3759045" y="278579"/>
                </a:lnTo>
                <a:lnTo>
                  <a:pt x="3801235" y="300337"/>
                </a:lnTo>
                <a:lnTo>
                  <a:pt x="3842966" y="322844"/>
                </a:lnTo>
                <a:lnTo>
                  <a:pt x="3884230" y="346090"/>
                </a:lnTo>
                <a:lnTo>
                  <a:pt x="3925017" y="370067"/>
                </a:lnTo>
                <a:lnTo>
                  <a:pt x="3965319" y="394766"/>
                </a:lnTo>
                <a:lnTo>
                  <a:pt x="4005127" y="420178"/>
                </a:lnTo>
                <a:lnTo>
                  <a:pt x="4044433" y="446295"/>
                </a:lnTo>
                <a:lnTo>
                  <a:pt x="4083227" y="473107"/>
                </a:lnTo>
                <a:lnTo>
                  <a:pt x="4121502" y="500606"/>
                </a:lnTo>
                <a:lnTo>
                  <a:pt x="4159247" y="528782"/>
                </a:lnTo>
                <a:lnTo>
                  <a:pt x="4196455" y="557628"/>
                </a:lnTo>
                <a:lnTo>
                  <a:pt x="4233117" y="587134"/>
                </a:lnTo>
                <a:lnTo>
                  <a:pt x="4269224" y="617291"/>
                </a:lnTo>
                <a:lnTo>
                  <a:pt x="4304767" y="648091"/>
                </a:lnTo>
                <a:lnTo>
                  <a:pt x="4339737" y="679525"/>
                </a:lnTo>
                <a:lnTo>
                  <a:pt x="4374126" y="711583"/>
                </a:lnTo>
                <a:lnTo>
                  <a:pt x="4407925" y="744258"/>
                </a:lnTo>
                <a:lnTo>
                  <a:pt x="4441126" y="777539"/>
                </a:lnTo>
                <a:lnTo>
                  <a:pt x="4473718" y="811419"/>
                </a:lnTo>
                <a:lnTo>
                  <a:pt x="4505695" y="845889"/>
                </a:lnTo>
                <a:lnTo>
                  <a:pt x="4537046" y="880940"/>
                </a:lnTo>
                <a:lnTo>
                  <a:pt x="4567764" y="916562"/>
                </a:lnTo>
                <a:lnTo>
                  <a:pt x="4597839" y="952747"/>
                </a:lnTo>
                <a:lnTo>
                  <a:pt x="4627263" y="989487"/>
                </a:lnTo>
                <a:lnTo>
                  <a:pt x="4656026" y="1026772"/>
                </a:lnTo>
                <a:lnTo>
                  <a:pt x="4684121" y="1064594"/>
                </a:lnTo>
                <a:lnTo>
                  <a:pt x="4711539" y="1102944"/>
                </a:lnTo>
                <a:lnTo>
                  <a:pt x="4738270" y="1141812"/>
                </a:lnTo>
                <a:lnTo>
                  <a:pt x="4764306" y="1181191"/>
                </a:lnTo>
                <a:lnTo>
                  <a:pt x="4789638" y="1221071"/>
                </a:lnTo>
                <a:lnTo>
                  <a:pt x="4814258" y="1261443"/>
                </a:lnTo>
                <a:lnTo>
                  <a:pt x="4838157" y="1302299"/>
                </a:lnTo>
                <a:lnTo>
                  <a:pt x="4861325" y="1343630"/>
                </a:lnTo>
                <a:lnTo>
                  <a:pt x="4883755" y="1385427"/>
                </a:lnTo>
                <a:lnTo>
                  <a:pt x="4905437" y="1427681"/>
                </a:lnTo>
                <a:lnTo>
                  <a:pt x="4926363" y="1470383"/>
                </a:lnTo>
                <a:lnTo>
                  <a:pt x="4946524" y="1513525"/>
                </a:lnTo>
                <a:lnTo>
                  <a:pt x="4965911" y="1557097"/>
                </a:lnTo>
                <a:lnTo>
                  <a:pt x="4984516" y="1601091"/>
                </a:lnTo>
                <a:lnTo>
                  <a:pt x="5002329" y="1645499"/>
                </a:lnTo>
                <a:lnTo>
                  <a:pt x="5019343" y="1690310"/>
                </a:lnTo>
                <a:lnTo>
                  <a:pt x="5035547" y="1735517"/>
                </a:lnTo>
                <a:lnTo>
                  <a:pt x="5050934" y="1781110"/>
                </a:lnTo>
                <a:lnTo>
                  <a:pt x="5065495" y="1827081"/>
                </a:lnTo>
                <a:lnTo>
                  <a:pt x="5079221" y="1873421"/>
                </a:lnTo>
                <a:lnTo>
                  <a:pt x="5092103" y="1920121"/>
                </a:lnTo>
                <a:lnTo>
                  <a:pt x="5104132" y="1967172"/>
                </a:lnTo>
                <a:lnTo>
                  <a:pt x="5115300" y="2014565"/>
                </a:lnTo>
                <a:lnTo>
                  <a:pt x="5125599" y="2062293"/>
                </a:lnTo>
                <a:lnTo>
                  <a:pt x="5135018" y="2110344"/>
                </a:lnTo>
                <a:lnTo>
                  <a:pt x="5143550" y="2158712"/>
                </a:lnTo>
                <a:lnTo>
                  <a:pt x="5151186" y="2207387"/>
                </a:lnTo>
                <a:lnTo>
                  <a:pt x="5157916" y="2256359"/>
                </a:lnTo>
                <a:lnTo>
                  <a:pt x="5163733" y="2305622"/>
                </a:lnTo>
                <a:lnTo>
                  <a:pt x="5168627" y="2355165"/>
                </a:lnTo>
                <a:lnTo>
                  <a:pt x="5172591" y="2404979"/>
                </a:lnTo>
                <a:lnTo>
                  <a:pt x="5175614" y="2455057"/>
                </a:lnTo>
                <a:lnTo>
                  <a:pt x="5177688" y="2505389"/>
                </a:lnTo>
                <a:lnTo>
                  <a:pt x="5178805" y="2555965"/>
                </a:lnTo>
                <a:lnTo>
                  <a:pt x="5178805" y="7381851"/>
                </a:lnTo>
                <a:lnTo>
                  <a:pt x="0" y="7381851"/>
                </a:lnTo>
                <a:lnTo>
                  <a:pt x="0" y="2552347"/>
                </a:lnTo>
                <a:lnTo>
                  <a:pt x="1124" y="2502182"/>
                </a:lnTo>
                <a:lnTo>
                  <a:pt x="3221" y="2452249"/>
                </a:lnTo>
                <a:lnTo>
                  <a:pt x="6280" y="2402559"/>
                </a:lnTo>
                <a:lnTo>
                  <a:pt x="10293" y="2353118"/>
                </a:lnTo>
                <a:lnTo>
                  <a:pt x="15249" y="2303936"/>
                </a:lnTo>
                <a:lnTo>
                  <a:pt x="21140" y="2255023"/>
                </a:lnTo>
                <a:lnTo>
                  <a:pt x="27956" y="2206386"/>
                </a:lnTo>
                <a:lnTo>
                  <a:pt x="35688" y="2158035"/>
                </a:lnTo>
                <a:lnTo>
                  <a:pt x="44325" y="2109979"/>
                </a:lnTo>
                <a:lnTo>
                  <a:pt x="53859" y="2062226"/>
                </a:lnTo>
                <a:lnTo>
                  <a:pt x="64280" y="2014785"/>
                </a:lnTo>
                <a:lnTo>
                  <a:pt x="75579" y="1967665"/>
                </a:lnTo>
                <a:lnTo>
                  <a:pt x="87747" y="1920875"/>
                </a:lnTo>
                <a:lnTo>
                  <a:pt x="100773" y="1874424"/>
                </a:lnTo>
                <a:lnTo>
                  <a:pt x="114648" y="1828321"/>
                </a:lnTo>
                <a:lnTo>
                  <a:pt x="129363" y="1782573"/>
                </a:lnTo>
                <a:lnTo>
                  <a:pt x="144909" y="1737192"/>
                </a:lnTo>
                <a:lnTo>
                  <a:pt x="161276" y="1692184"/>
                </a:lnTo>
                <a:lnTo>
                  <a:pt x="178454" y="1647559"/>
                </a:lnTo>
                <a:lnTo>
                  <a:pt x="196435" y="1603326"/>
                </a:lnTo>
                <a:lnTo>
                  <a:pt x="215208" y="1559494"/>
                </a:lnTo>
                <a:lnTo>
                  <a:pt x="234765" y="1516072"/>
                </a:lnTo>
                <a:lnTo>
                  <a:pt x="255095" y="1473067"/>
                </a:lnTo>
                <a:lnTo>
                  <a:pt x="276189" y="1430490"/>
                </a:lnTo>
                <a:lnTo>
                  <a:pt x="298039" y="1388349"/>
                </a:lnTo>
                <a:lnTo>
                  <a:pt x="320633" y="1346653"/>
                </a:lnTo>
                <a:lnTo>
                  <a:pt x="343964" y="1305411"/>
                </a:lnTo>
                <a:lnTo>
                  <a:pt x="368021" y="1264631"/>
                </a:lnTo>
                <a:lnTo>
                  <a:pt x="392796" y="1224323"/>
                </a:lnTo>
                <a:lnTo>
                  <a:pt x="418278" y="1184495"/>
                </a:lnTo>
                <a:lnTo>
                  <a:pt x="444458" y="1145156"/>
                </a:lnTo>
                <a:lnTo>
                  <a:pt x="471327" y="1106315"/>
                </a:lnTo>
                <a:lnTo>
                  <a:pt x="498875" y="1067981"/>
                </a:lnTo>
                <a:lnTo>
                  <a:pt x="527093" y="1030162"/>
                </a:lnTo>
                <a:lnTo>
                  <a:pt x="555972" y="992868"/>
                </a:lnTo>
                <a:lnTo>
                  <a:pt x="585501" y="956108"/>
                </a:lnTo>
                <a:lnTo>
                  <a:pt x="615672" y="919889"/>
                </a:lnTo>
                <a:lnTo>
                  <a:pt x="646475" y="884222"/>
                </a:lnTo>
                <a:lnTo>
                  <a:pt x="677900" y="849115"/>
                </a:lnTo>
                <a:lnTo>
                  <a:pt x="709939" y="814576"/>
                </a:lnTo>
                <a:lnTo>
                  <a:pt x="742581" y="780615"/>
                </a:lnTo>
                <a:lnTo>
                  <a:pt x="775818" y="747240"/>
                </a:lnTo>
                <a:lnTo>
                  <a:pt x="809639" y="714461"/>
                </a:lnTo>
                <a:lnTo>
                  <a:pt x="844036" y="682286"/>
                </a:lnTo>
                <a:lnTo>
                  <a:pt x="878998" y="650724"/>
                </a:lnTo>
                <a:lnTo>
                  <a:pt x="914517" y="619783"/>
                </a:lnTo>
                <a:lnTo>
                  <a:pt x="950583" y="589474"/>
                </a:lnTo>
                <a:lnTo>
                  <a:pt x="987187" y="559803"/>
                </a:lnTo>
                <a:lnTo>
                  <a:pt x="1024319" y="530781"/>
                </a:lnTo>
                <a:lnTo>
                  <a:pt x="1061969" y="502417"/>
                </a:lnTo>
                <a:lnTo>
                  <a:pt x="1100128" y="474718"/>
                </a:lnTo>
                <a:lnTo>
                  <a:pt x="1138788" y="447695"/>
                </a:lnTo>
                <a:lnTo>
                  <a:pt x="1177937" y="421355"/>
                </a:lnTo>
                <a:lnTo>
                  <a:pt x="1217568" y="395707"/>
                </a:lnTo>
                <a:lnTo>
                  <a:pt x="1257669" y="370761"/>
                </a:lnTo>
                <a:lnTo>
                  <a:pt x="1298233" y="346526"/>
                </a:lnTo>
                <a:lnTo>
                  <a:pt x="1339249" y="323009"/>
                </a:lnTo>
                <a:lnTo>
                  <a:pt x="1380709" y="300220"/>
                </a:lnTo>
                <a:lnTo>
                  <a:pt x="1422602" y="278169"/>
                </a:lnTo>
                <a:lnTo>
                  <a:pt x="1464919" y="256863"/>
                </a:lnTo>
                <a:lnTo>
                  <a:pt x="1507651" y="236311"/>
                </a:lnTo>
                <a:lnTo>
                  <a:pt x="1550788" y="216523"/>
                </a:lnTo>
                <a:lnTo>
                  <a:pt x="1594321" y="197507"/>
                </a:lnTo>
                <a:lnTo>
                  <a:pt x="1638240" y="179272"/>
                </a:lnTo>
                <a:lnTo>
                  <a:pt x="1682536" y="161827"/>
                </a:lnTo>
                <a:lnTo>
                  <a:pt x="1727200" y="145181"/>
                </a:lnTo>
                <a:lnTo>
                  <a:pt x="1732789" y="142388"/>
                </a:lnTo>
                <a:lnTo>
                  <a:pt x="1738379" y="142388"/>
                </a:lnTo>
                <a:lnTo>
                  <a:pt x="1743968" y="139596"/>
                </a:lnTo>
                <a:lnTo>
                  <a:pt x="1790559" y="124238"/>
                </a:lnTo>
                <a:lnTo>
                  <a:pt x="1837601" y="109705"/>
                </a:lnTo>
                <a:lnTo>
                  <a:pt x="1885079" y="96011"/>
                </a:lnTo>
                <a:lnTo>
                  <a:pt x="1932981" y="83169"/>
                </a:lnTo>
                <a:lnTo>
                  <a:pt x="1981292" y="71193"/>
                </a:lnTo>
                <a:lnTo>
                  <a:pt x="2029999" y="60097"/>
                </a:lnTo>
                <a:lnTo>
                  <a:pt x="2079089" y="49894"/>
                </a:lnTo>
                <a:lnTo>
                  <a:pt x="2128547" y="40598"/>
                </a:lnTo>
                <a:lnTo>
                  <a:pt x="2178360" y="32223"/>
                </a:lnTo>
                <a:lnTo>
                  <a:pt x="2228514" y="24782"/>
                </a:lnTo>
                <a:lnTo>
                  <a:pt x="2278996" y="18289"/>
                </a:lnTo>
                <a:lnTo>
                  <a:pt x="2329792" y="12757"/>
                </a:lnTo>
                <a:lnTo>
                  <a:pt x="2380889" y="8201"/>
                </a:lnTo>
                <a:lnTo>
                  <a:pt x="2432272" y="4633"/>
                </a:lnTo>
                <a:lnTo>
                  <a:pt x="2483928" y="2068"/>
                </a:lnTo>
                <a:lnTo>
                  <a:pt x="2535844" y="519"/>
                </a:lnTo>
                <a:lnTo>
                  <a:pt x="2588005" y="0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8993" y="2905131"/>
            <a:ext cx="5179060" cy="7381875"/>
          </a:xfrm>
          <a:custGeom>
            <a:avLst/>
            <a:gdLst/>
            <a:ahLst/>
            <a:cxnLst/>
            <a:rect l="l" t="t" r="r" b="b"/>
            <a:pathLst>
              <a:path w="5179060" h="7381875">
                <a:moveTo>
                  <a:pt x="2588005" y="0"/>
                </a:moveTo>
                <a:lnTo>
                  <a:pt x="2640334" y="602"/>
                </a:lnTo>
                <a:lnTo>
                  <a:pt x="2692728" y="2389"/>
                </a:lnTo>
                <a:lnTo>
                  <a:pt x="2745136" y="5324"/>
                </a:lnTo>
                <a:lnTo>
                  <a:pt x="2797506" y="9374"/>
                </a:lnTo>
                <a:lnTo>
                  <a:pt x="2849787" y="14505"/>
                </a:lnTo>
                <a:lnTo>
                  <a:pt x="2901928" y="20682"/>
                </a:lnTo>
                <a:lnTo>
                  <a:pt x="2953878" y="27873"/>
                </a:lnTo>
                <a:lnTo>
                  <a:pt x="3005586" y="36042"/>
                </a:lnTo>
                <a:lnTo>
                  <a:pt x="3057001" y="45155"/>
                </a:lnTo>
                <a:lnTo>
                  <a:pt x="3108070" y="55179"/>
                </a:lnTo>
                <a:lnTo>
                  <a:pt x="3158744" y="66079"/>
                </a:lnTo>
                <a:lnTo>
                  <a:pt x="3208971" y="77822"/>
                </a:lnTo>
                <a:lnTo>
                  <a:pt x="3258699" y="90372"/>
                </a:lnTo>
                <a:lnTo>
                  <a:pt x="3307878" y="103696"/>
                </a:lnTo>
                <a:lnTo>
                  <a:pt x="3356456" y="117761"/>
                </a:lnTo>
                <a:lnTo>
                  <a:pt x="3404382" y="132531"/>
                </a:lnTo>
                <a:lnTo>
                  <a:pt x="3451605" y="147973"/>
                </a:lnTo>
                <a:lnTo>
                  <a:pt x="3496761" y="164244"/>
                </a:lnTo>
                <a:lnTo>
                  <a:pt x="3541520" y="181326"/>
                </a:lnTo>
                <a:lnTo>
                  <a:pt x="3585873" y="199209"/>
                </a:lnTo>
                <a:lnTo>
                  <a:pt x="3629810" y="217884"/>
                </a:lnTo>
                <a:lnTo>
                  <a:pt x="3673324" y="237344"/>
                </a:lnTo>
                <a:lnTo>
                  <a:pt x="3716405" y="257579"/>
                </a:lnTo>
                <a:lnTo>
                  <a:pt x="3759045" y="278579"/>
                </a:lnTo>
                <a:lnTo>
                  <a:pt x="3801235" y="300337"/>
                </a:lnTo>
                <a:lnTo>
                  <a:pt x="3842966" y="322844"/>
                </a:lnTo>
                <a:lnTo>
                  <a:pt x="3884230" y="346090"/>
                </a:lnTo>
                <a:lnTo>
                  <a:pt x="3925017" y="370067"/>
                </a:lnTo>
                <a:lnTo>
                  <a:pt x="3965319" y="394766"/>
                </a:lnTo>
                <a:lnTo>
                  <a:pt x="4005127" y="420178"/>
                </a:lnTo>
                <a:lnTo>
                  <a:pt x="4044433" y="446295"/>
                </a:lnTo>
                <a:lnTo>
                  <a:pt x="4083227" y="473107"/>
                </a:lnTo>
                <a:lnTo>
                  <a:pt x="4121502" y="500606"/>
                </a:lnTo>
                <a:lnTo>
                  <a:pt x="4159247" y="528782"/>
                </a:lnTo>
                <a:lnTo>
                  <a:pt x="4196455" y="557628"/>
                </a:lnTo>
                <a:lnTo>
                  <a:pt x="4233117" y="587134"/>
                </a:lnTo>
                <a:lnTo>
                  <a:pt x="4269224" y="617291"/>
                </a:lnTo>
                <a:lnTo>
                  <a:pt x="4304767" y="648091"/>
                </a:lnTo>
                <a:lnTo>
                  <a:pt x="4339737" y="679525"/>
                </a:lnTo>
                <a:lnTo>
                  <a:pt x="4374126" y="711583"/>
                </a:lnTo>
                <a:lnTo>
                  <a:pt x="4407925" y="744258"/>
                </a:lnTo>
                <a:lnTo>
                  <a:pt x="4441126" y="777539"/>
                </a:lnTo>
                <a:lnTo>
                  <a:pt x="4473718" y="811419"/>
                </a:lnTo>
                <a:lnTo>
                  <a:pt x="4505695" y="845889"/>
                </a:lnTo>
                <a:lnTo>
                  <a:pt x="4537046" y="880940"/>
                </a:lnTo>
                <a:lnTo>
                  <a:pt x="4567764" y="916562"/>
                </a:lnTo>
                <a:lnTo>
                  <a:pt x="4597839" y="952747"/>
                </a:lnTo>
                <a:lnTo>
                  <a:pt x="4627263" y="989487"/>
                </a:lnTo>
                <a:lnTo>
                  <a:pt x="4656026" y="1026772"/>
                </a:lnTo>
                <a:lnTo>
                  <a:pt x="4684121" y="1064594"/>
                </a:lnTo>
                <a:lnTo>
                  <a:pt x="4711539" y="1102944"/>
                </a:lnTo>
                <a:lnTo>
                  <a:pt x="4738270" y="1141812"/>
                </a:lnTo>
                <a:lnTo>
                  <a:pt x="4764306" y="1181191"/>
                </a:lnTo>
                <a:lnTo>
                  <a:pt x="4789638" y="1221071"/>
                </a:lnTo>
                <a:lnTo>
                  <a:pt x="4814258" y="1261443"/>
                </a:lnTo>
                <a:lnTo>
                  <a:pt x="4838157" y="1302299"/>
                </a:lnTo>
                <a:lnTo>
                  <a:pt x="4861325" y="1343630"/>
                </a:lnTo>
                <a:lnTo>
                  <a:pt x="4883755" y="1385427"/>
                </a:lnTo>
                <a:lnTo>
                  <a:pt x="4905437" y="1427681"/>
                </a:lnTo>
                <a:lnTo>
                  <a:pt x="4926363" y="1470383"/>
                </a:lnTo>
                <a:lnTo>
                  <a:pt x="4946524" y="1513525"/>
                </a:lnTo>
                <a:lnTo>
                  <a:pt x="4965911" y="1557097"/>
                </a:lnTo>
                <a:lnTo>
                  <a:pt x="4984516" y="1601091"/>
                </a:lnTo>
                <a:lnTo>
                  <a:pt x="5002329" y="1645499"/>
                </a:lnTo>
                <a:lnTo>
                  <a:pt x="5019343" y="1690310"/>
                </a:lnTo>
                <a:lnTo>
                  <a:pt x="5035547" y="1735517"/>
                </a:lnTo>
                <a:lnTo>
                  <a:pt x="5050934" y="1781110"/>
                </a:lnTo>
                <a:lnTo>
                  <a:pt x="5065495" y="1827081"/>
                </a:lnTo>
                <a:lnTo>
                  <a:pt x="5079221" y="1873421"/>
                </a:lnTo>
                <a:lnTo>
                  <a:pt x="5092103" y="1920121"/>
                </a:lnTo>
                <a:lnTo>
                  <a:pt x="5104132" y="1967172"/>
                </a:lnTo>
                <a:lnTo>
                  <a:pt x="5115300" y="2014565"/>
                </a:lnTo>
                <a:lnTo>
                  <a:pt x="5125599" y="2062293"/>
                </a:lnTo>
                <a:lnTo>
                  <a:pt x="5135018" y="2110344"/>
                </a:lnTo>
                <a:lnTo>
                  <a:pt x="5143550" y="2158712"/>
                </a:lnTo>
                <a:lnTo>
                  <a:pt x="5151186" y="2207387"/>
                </a:lnTo>
                <a:lnTo>
                  <a:pt x="5157916" y="2256359"/>
                </a:lnTo>
                <a:lnTo>
                  <a:pt x="5163733" y="2305622"/>
                </a:lnTo>
                <a:lnTo>
                  <a:pt x="5168627" y="2355165"/>
                </a:lnTo>
                <a:lnTo>
                  <a:pt x="5172591" y="2404979"/>
                </a:lnTo>
                <a:lnTo>
                  <a:pt x="5175614" y="2455057"/>
                </a:lnTo>
                <a:lnTo>
                  <a:pt x="5177688" y="2505389"/>
                </a:lnTo>
                <a:lnTo>
                  <a:pt x="5178805" y="2555965"/>
                </a:lnTo>
                <a:lnTo>
                  <a:pt x="5178805" y="7381851"/>
                </a:lnTo>
                <a:lnTo>
                  <a:pt x="0" y="7381851"/>
                </a:lnTo>
                <a:lnTo>
                  <a:pt x="0" y="2552347"/>
                </a:lnTo>
                <a:lnTo>
                  <a:pt x="1124" y="2502182"/>
                </a:lnTo>
                <a:lnTo>
                  <a:pt x="3221" y="2452249"/>
                </a:lnTo>
                <a:lnTo>
                  <a:pt x="6280" y="2402559"/>
                </a:lnTo>
                <a:lnTo>
                  <a:pt x="10293" y="2353118"/>
                </a:lnTo>
                <a:lnTo>
                  <a:pt x="15249" y="2303936"/>
                </a:lnTo>
                <a:lnTo>
                  <a:pt x="21140" y="2255023"/>
                </a:lnTo>
                <a:lnTo>
                  <a:pt x="27956" y="2206386"/>
                </a:lnTo>
                <a:lnTo>
                  <a:pt x="35688" y="2158035"/>
                </a:lnTo>
                <a:lnTo>
                  <a:pt x="44325" y="2109979"/>
                </a:lnTo>
                <a:lnTo>
                  <a:pt x="53859" y="2062226"/>
                </a:lnTo>
                <a:lnTo>
                  <a:pt x="64280" y="2014785"/>
                </a:lnTo>
                <a:lnTo>
                  <a:pt x="75579" y="1967665"/>
                </a:lnTo>
                <a:lnTo>
                  <a:pt x="87747" y="1920875"/>
                </a:lnTo>
                <a:lnTo>
                  <a:pt x="100773" y="1874424"/>
                </a:lnTo>
                <a:lnTo>
                  <a:pt x="114648" y="1828321"/>
                </a:lnTo>
                <a:lnTo>
                  <a:pt x="129363" y="1782573"/>
                </a:lnTo>
                <a:lnTo>
                  <a:pt x="144909" y="1737192"/>
                </a:lnTo>
                <a:lnTo>
                  <a:pt x="161276" y="1692184"/>
                </a:lnTo>
                <a:lnTo>
                  <a:pt x="178454" y="1647559"/>
                </a:lnTo>
                <a:lnTo>
                  <a:pt x="196435" y="1603326"/>
                </a:lnTo>
                <a:lnTo>
                  <a:pt x="215208" y="1559494"/>
                </a:lnTo>
                <a:lnTo>
                  <a:pt x="234765" y="1516072"/>
                </a:lnTo>
                <a:lnTo>
                  <a:pt x="255095" y="1473067"/>
                </a:lnTo>
                <a:lnTo>
                  <a:pt x="276189" y="1430490"/>
                </a:lnTo>
                <a:lnTo>
                  <a:pt x="298039" y="1388349"/>
                </a:lnTo>
                <a:lnTo>
                  <a:pt x="320633" y="1346653"/>
                </a:lnTo>
                <a:lnTo>
                  <a:pt x="343964" y="1305411"/>
                </a:lnTo>
                <a:lnTo>
                  <a:pt x="368021" y="1264631"/>
                </a:lnTo>
                <a:lnTo>
                  <a:pt x="392796" y="1224323"/>
                </a:lnTo>
                <a:lnTo>
                  <a:pt x="418278" y="1184495"/>
                </a:lnTo>
                <a:lnTo>
                  <a:pt x="444458" y="1145156"/>
                </a:lnTo>
                <a:lnTo>
                  <a:pt x="471327" y="1106315"/>
                </a:lnTo>
                <a:lnTo>
                  <a:pt x="498875" y="1067981"/>
                </a:lnTo>
                <a:lnTo>
                  <a:pt x="527093" y="1030162"/>
                </a:lnTo>
                <a:lnTo>
                  <a:pt x="555972" y="992868"/>
                </a:lnTo>
                <a:lnTo>
                  <a:pt x="585501" y="956108"/>
                </a:lnTo>
                <a:lnTo>
                  <a:pt x="615672" y="919889"/>
                </a:lnTo>
                <a:lnTo>
                  <a:pt x="646475" y="884222"/>
                </a:lnTo>
                <a:lnTo>
                  <a:pt x="677900" y="849115"/>
                </a:lnTo>
                <a:lnTo>
                  <a:pt x="709939" y="814576"/>
                </a:lnTo>
                <a:lnTo>
                  <a:pt x="742581" y="780615"/>
                </a:lnTo>
                <a:lnTo>
                  <a:pt x="775818" y="747240"/>
                </a:lnTo>
                <a:lnTo>
                  <a:pt x="809639" y="714461"/>
                </a:lnTo>
                <a:lnTo>
                  <a:pt x="844036" y="682286"/>
                </a:lnTo>
                <a:lnTo>
                  <a:pt x="878998" y="650724"/>
                </a:lnTo>
                <a:lnTo>
                  <a:pt x="914517" y="619783"/>
                </a:lnTo>
                <a:lnTo>
                  <a:pt x="950583" y="589474"/>
                </a:lnTo>
                <a:lnTo>
                  <a:pt x="987187" y="559803"/>
                </a:lnTo>
                <a:lnTo>
                  <a:pt x="1024319" y="530781"/>
                </a:lnTo>
                <a:lnTo>
                  <a:pt x="1061969" y="502417"/>
                </a:lnTo>
                <a:lnTo>
                  <a:pt x="1100128" y="474718"/>
                </a:lnTo>
                <a:lnTo>
                  <a:pt x="1138788" y="447695"/>
                </a:lnTo>
                <a:lnTo>
                  <a:pt x="1177937" y="421355"/>
                </a:lnTo>
                <a:lnTo>
                  <a:pt x="1217568" y="395707"/>
                </a:lnTo>
                <a:lnTo>
                  <a:pt x="1257669" y="370761"/>
                </a:lnTo>
                <a:lnTo>
                  <a:pt x="1298233" y="346526"/>
                </a:lnTo>
                <a:lnTo>
                  <a:pt x="1339249" y="323009"/>
                </a:lnTo>
                <a:lnTo>
                  <a:pt x="1380709" y="300220"/>
                </a:lnTo>
                <a:lnTo>
                  <a:pt x="1422602" y="278169"/>
                </a:lnTo>
                <a:lnTo>
                  <a:pt x="1464919" y="256863"/>
                </a:lnTo>
                <a:lnTo>
                  <a:pt x="1507651" y="236311"/>
                </a:lnTo>
                <a:lnTo>
                  <a:pt x="1550788" y="216523"/>
                </a:lnTo>
                <a:lnTo>
                  <a:pt x="1594321" y="197507"/>
                </a:lnTo>
                <a:lnTo>
                  <a:pt x="1638240" y="179272"/>
                </a:lnTo>
                <a:lnTo>
                  <a:pt x="1682536" y="161827"/>
                </a:lnTo>
                <a:lnTo>
                  <a:pt x="1727200" y="145181"/>
                </a:lnTo>
                <a:lnTo>
                  <a:pt x="1732789" y="142388"/>
                </a:lnTo>
                <a:lnTo>
                  <a:pt x="1738379" y="142388"/>
                </a:lnTo>
                <a:lnTo>
                  <a:pt x="1743968" y="139596"/>
                </a:lnTo>
                <a:lnTo>
                  <a:pt x="1790559" y="124238"/>
                </a:lnTo>
                <a:lnTo>
                  <a:pt x="1837601" y="109705"/>
                </a:lnTo>
                <a:lnTo>
                  <a:pt x="1885079" y="96011"/>
                </a:lnTo>
                <a:lnTo>
                  <a:pt x="1932981" y="83169"/>
                </a:lnTo>
                <a:lnTo>
                  <a:pt x="1981292" y="71193"/>
                </a:lnTo>
                <a:lnTo>
                  <a:pt x="2029999" y="60097"/>
                </a:lnTo>
                <a:lnTo>
                  <a:pt x="2079089" y="49894"/>
                </a:lnTo>
                <a:lnTo>
                  <a:pt x="2128547" y="40598"/>
                </a:lnTo>
                <a:lnTo>
                  <a:pt x="2178360" y="32223"/>
                </a:lnTo>
                <a:lnTo>
                  <a:pt x="2228514" y="24782"/>
                </a:lnTo>
                <a:lnTo>
                  <a:pt x="2278996" y="18289"/>
                </a:lnTo>
                <a:lnTo>
                  <a:pt x="2329792" y="12757"/>
                </a:lnTo>
                <a:lnTo>
                  <a:pt x="2380889" y="8201"/>
                </a:lnTo>
                <a:lnTo>
                  <a:pt x="2432272" y="4633"/>
                </a:lnTo>
                <a:lnTo>
                  <a:pt x="2483928" y="2068"/>
                </a:lnTo>
                <a:lnTo>
                  <a:pt x="2535844" y="519"/>
                </a:lnTo>
                <a:lnTo>
                  <a:pt x="2588005" y="0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49835" y="3867722"/>
            <a:ext cx="185166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350">
              <a:lnSpc>
                <a:spcPct val="116700"/>
              </a:lnSpc>
              <a:spcBef>
                <a:spcPts val="95"/>
              </a:spcBef>
            </a:pPr>
            <a:r>
              <a:rPr dirty="0" sz="3000" spc="27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000" spc="3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229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3000" spc="4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dirty="0" sz="3000" spc="31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000" spc="-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4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000" spc="280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3000" spc="-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31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000" spc="-1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7401" y="3867722"/>
            <a:ext cx="4254500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700"/>
              </a:lnSpc>
              <a:spcBef>
                <a:spcPts val="95"/>
              </a:spcBef>
            </a:pPr>
            <a:r>
              <a:rPr dirty="0" sz="3000" spc="170" b="1">
                <a:solidFill>
                  <a:srgbClr val="FFFFFF"/>
                </a:solidFill>
                <a:latin typeface="Tahoma"/>
                <a:cs typeface="Tahoma"/>
              </a:rPr>
              <a:t>VOLATILE</a:t>
            </a:r>
            <a:r>
              <a:rPr dirty="0" sz="3000" spc="3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60" b="1">
                <a:solidFill>
                  <a:srgbClr val="FFFFFF"/>
                </a:solidFill>
                <a:latin typeface="Tahoma"/>
                <a:cs typeface="Tahoma"/>
              </a:rPr>
              <a:t>ORGANIC </a:t>
            </a:r>
            <a:r>
              <a:rPr dirty="0" sz="3000" spc="-8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75" b="1">
                <a:solidFill>
                  <a:srgbClr val="FFFFFF"/>
                </a:solidFill>
                <a:latin typeface="Tahoma"/>
                <a:cs typeface="Tahoma"/>
              </a:rPr>
              <a:t>COMPOUNDS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3000" spc="105" b="1">
                <a:solidFill>
                  <a:srgbClr val="FFFFFF"/>
                </a:solidFill>
                <a:latin typeface="Tahoma"/>
                <a:cs typeface="Tahoma"/>
              </a:rPr>
              <a:t>INDEX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3901" y="384813"/>
            <a:ext cx="1774190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95">
                <a:solidFill>
                  <a:srgbClr val="FF66C3"/>
                </a:solidFill>
                <a:latin typeface="Trebuchet MS"/>
                <a:cs typeface="Trebuchet MS"/>
              </a:rPr>
              <a:t>Permissible</a:t>
            </a:r>
            <a:r>
              <a:rPr dirty="0" sz="9000" spc="-550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9000" spc="-204">
                <a:solidFill>
                  <a:srgbClr val="FF66C3"/>
                </a:solidFill>
                <a:latin typeface="Trebuchet MS"/>
                <a:cs typeface="Trebuchet MS"/>
              </a:rPr>
              <a:t>Limits</a:t>
            </a:r>
            <a:r>
              <a:rPr dirty="0" sz="9000" spc="-550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9000" spc="-220">
                <a:solidFill>
                  <a:srgbClr val="FF66C3"/>
                </a:solidFill>
                <a:latin typeface="Trebuchet MS"/>
                <a:cs typeface="Trebuchet MS"/>
              </a:rPr>
              <a:t>of</a:t>
            </a:r>
            <a:r>
              <a:rPr dirty="0" sz="9000" spc="-550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9000" spc="-140">
                <a:solidFill>
                  <a:srgbClr val="FF66C3"/>
                </a:solidFill>
                <a:latin typeface="Trebuchet MS"/>
                <a:cs typeface="Trebuchet MS"/>
              </a:rPr>
              <a:t>Air</a:t>
            </a:r>
            <a:r>
              <a:rPr dirty="0" sz="9000" spc="-550">
                <a:solidFill>
                  <a:srgbClr val="FF66C3"/>
                </a:solidFill>
                <a:latin typeface="Trebuchet MS"/>
                <a:cs typeface="Trebuchet MS"/>
              </a:rPr>
              <a:t> </a:t>
            </a:r>
            <a:r>
              <a:rPr dirty="0" sz="9000" spc="-150">
                <a:solidFill>
                  <a:srgbClr val="FF66C3"/>
                </a:solidFill>
                <a:latin typeface="Trebuchet MS"/>
                <a:cs typeface="Trebuchet MS"/>
              </a:rPr>
              <a:t>Pollutants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4156" y="6026843"/>
            <a:ext cx="9893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3400" spc="204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3400" spc="204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98659" y="6060154"/>
            <a:ext cx="22225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120" b="1">
                <a:solidFill>
                  <a:srgbClr val="00FF00"/>
                </a:solidFill>
                <a:latin typeface="Verdana"/>
                <a:cs typeface="Verdana"/>
              </a:rPr>
              <a:t>&gt;</a:t>
            </a:r>
            <a:r>
              <a:rPr dirty="0" sz="3400" spc="-365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3400" spc="-530" b="1">
                <a:solidFill>
                  <a:srgbClr val="00FF00"/>
                </a:solidFill>
                <a:latin typeface="Verdana"/>
                <a:cs typeface="Verdana"/>
              </a:rPr>
              <a:t>2</a:t>
            </a:r>
            <a:r>
              <a:rPr dirty="0" sz="3400" spc="-380" b="1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r>
              <a:rPr dirty="0" sz="3400" spc="-45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dirty="0" sz="3400" spc="-365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3400" spc="-190" b="1">
                <a:solidFill>
                  <a:srgbClr val="00FF00"/>
                </a:solidFill>
                <a:latin typeface="Verdana"/>
                <a:cs typeface="Verdana"/>
              </a:rPr>
              <a:t>pp</a:t>
            </a:r>
            <a:r>
              <a:rPr dirty="0" sz="3400" spc="-430" b="1">
                <a:solidFill>
                  <a:srgbClr val="00FF00"/>
                </a:solidFill>
                <a:latin typeface="Verdana"/>
                <a:cs typeface="Verdana"/>
              </a:rPr>
              <a:t>m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5467" y="7186988"/>
            <a:ext cx="4678680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3180">
              <a:lnSpc>
                <a:spcPct val="100000"/>
              </a:lnSpc>
              <a:spcBef>
                <a:spcPts val="100"/>
              </a:spcBef>
              <a:tabLst>
                <a:tab pos="2049780" algn="l"/>
              </a:tabLst>
            </a:pPr>
            <a:r>
              <a:rPr dirty="0" baseline="9803" sz="5100" spc="352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baseline="9803" sz="5100" spc="82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baseline="9803" sz="5100" spc="434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baseline="9803" sz="5100" spc="19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baseline="9803" sz="5100" spc="27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baseline="9803" sz="5100" spc="419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baseline="9803" sz="5100" spc="-75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dirty="0" baseline="9803" sz="51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00" spc="-1120" b="1">
                <a:solidFill>
                  <a:srgbClr val="F56E1A"/>
                </a:solidFill>
                <a:latin typeface="Verdana"/>
                <a:cs typeface="Verdana"/>
              </a:rPr>
              <a:t>&gt;</a:t>
            </a:r>
            <a:r>
              <a:rPr dirty="0" sz="3400" spc="-365" b="1">
                <a:solidFill>
                  <a:srgbClr val="F56E1A"/>
                </a:solidFill>
                <a:latin typeface="Verdana"/>
                <a:cs typeface="Verdana"/>
              </a:rPr>
              <a:t> </a:t>
            </a:r>
            <a:r>
              <a:rPr dirty="0" sz="3400" spc="-635" b="1">
                <a:solidFill>
                  <a:srgbClr val="F56E1A"/>
                </a:solidFill>
                <a:latin typeface="Verdana"/>
                <a:cs typeface="Verdana"/>
              </a:rPr>
              <a:t>1</a:t>
            </a:r>
            <a:r>
              <a:rPr dirty="0" sz="3400" spc="-50" b="1">
                <a:solidFill>
                  <a:srgbClr val="F56E1A"/>
                </a:solidFill>
                <a:latin typeface="Verdana"/>
                <a:cs typeface="Verdana"/>
              </a:rPr>
              <a:t>00</a:t>
            </a:r>
            <a:r>
              <a:rPr dirty="0" sz="3400" spc="-45" b="1">
                <a:solidFill>
                  <a:srgbClr val="F56E1A"/>
                </a:solidFill>
                <a:latin typeface="Verdana"/>
                <a:cs typeface="Verdana"/>
              </a:rPr>
              <a:t>0</a:t>
            </a:r>
            <a:r>
              <a:rPr dirty="0" sz="3400" spc="-365" b="1">
                <a:solidFill>
                  <a:srgbClr val="F56E1A"/>
                </a:solidFill>
                <a:latin typeface="Verdana"/>
                <a:cs typeface="Verdana"/>
              </a:rPr>
              <a:t> </a:t>
            </a:r>
            <a:r>
              <a:rPr dirty="0" sz="3400" spc="-190" b="1">
                <a:solidFill>
                  <a:srgbClr val="F56E1A"/>
                </a:solidFill>
                <a:latin typeface="Verdana"/>
                <a:cs typeface="Verdana"/>
              </a:rPr>
              <a:t>pp</a:t>
            </a:r>
            <a:r>
              <a:rPr dirty="0" sz="3400" spc="-430" b="1">
                <a:solidFill>
                  <a:srgbClr val="F56E1A"/>
                </a:solidFill>
                <a:latin typeface="Verdana"/>
                <a:cs typeface="Verdana"/>
              </a:rPr>
              <a:t>m</a:t>
            </a:r>
            <a:endParaRPr sz="3400">
              <a:latin typeface="Verdana"/>
              <a:cs typeface="Verdana"/>
            </a:endParaRPr>
          </a:p>
          <a:p>
            <a:pPr algn="r" marR="36195">
              <a:lnSpc>
                <a:spcPct val="100000"/>
              </a:lnSpc>
              <a:spcBef>
                <a:spcPts val="3840"/>
              </a:spcBef>
              <a:tabLst>
                <a:tab pos="1671320" algn="l"/>
              </a:tabLst>
            </a:pPr>
            <a:r>
              <a:rPr dirty="0" sz="3400" spc="105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3400" spc="13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400" spc="-2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3400" spc="21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00" spc="-1120" b="1">
                <a:solidFill>
                  <a:srgbClr val="D51212"/>
                </a:solidFill>
                <a:latin typeface="Verdana"/>
                <a:cs typeface="Verdana"/>
              </a:rPr>
              <a:t>&gt;</a:t>
            </a:r>
            <a:r>
              <a:rPr dirty="0" sz="3400" spc="-365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3400" spc="-530" b="1">
                <a:solidFill>
                  <a:srgbClr val="D51212"/>
                </a:solidFill>
                <a:latin typeface="Verdana"/>
                <a:cs typeface="Verdana"/>
              </a:rPr>
              <a:t>2</a:t>
            </a:r>
            <a:r>
              <a:rPr dirty="0" sz="3400" spc="-50" b="1">
                <a:solidFill>
                  <a:srgbClr val="D51212"/>
                </a:solidFill>
                <a:latin typeface="Verdana"/>
                <a:cs typeface="Verdana"/>
              </a:rPr>
              <a:t>00</a:t>
            </a:r>
            <a:r>
              <a:rPr dirty="0" sz="3400" spc="-45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3400" spc="-365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3400" spc="-190" b="1">
                <a:solidFill>
                  <a:srgbClr val="D51212"/>
                </a:solidFill>
                <a:latin typeface="Verdana"/>
                <a:cs typeface="Verdana"/>
              </a:rPr>
              <a:t>pp</a:t>
            </a:r>
            <a:r>
              <a:rPr dirty="0" sz="3400" spc="-430" b="1">
                <a:solidFill>
                  <a:srgbClr val="D51212"/>
                </a:solidFill>
                <a:latin typeface="Verdana"/>
                <a:cs typeface="Verdana"/>
              </a:rPr>
              <a:t>m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1137" y="5935632"/>
            <a:ext cx="9893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3400" spc="204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3400" spc="204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5867" y="6026843"/>
            <a:ext cx="15271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5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dirty="0" sz="3400" spc="-365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3400" spc="-325" b="1">
                <a:solidFill>
                  <a:srgbClr val="00FF00"/>
                </a:solidFill>
                <a:latin typeface="Verdana"/>
                <a:cs typeface="Verdana"/>
              </a:rPr>
              <a:t>-</a:t>
            </a:r>
            <a:r>
              <a:rPr dirty="0" sz="3400" spc="-365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3400" spc="-635" b="1">
                <a:solidFill>
                  <a:srgbClr val="00FF00"/>
                </a:solidFill>
                <a:latin typeface="Verdana"/>
                <a:cs typeface="Verdana"/>
              </a:rPr>
              <a:t>1</a:t>
            </a:r>
            <a:r>
              <a:rPr dirty="0" sz="3400" spc="-50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dirty="0" sz="3400" spc="-45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5203" y="7110038"/>
            <a:ext cx="4108450" cy="16440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2639" algn="l"/>
              </a:tabLst>
            </a:pPr>
            <a:r>
              <a:rPr dirty="0" sz="3400" spc="23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3400" spc="5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3400" spc="29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3400" spc="13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400" spc="18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3400" spc="28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00" spc="-635" b="1">
                <a:solidFill>
                  <a:srgbClr val="F56E1A"/>
                </a:solidFill>
                <a:latin typeface="Verdana"/>
                <a:cs typeface="Verdana"/>
              </a:rPr>
              <a:t>1</a:t>
            </a:r>
            <a:r>
              <a:rPr dirty="0" sz="3400" spc="-50" b="1">
                <a:solidFill>
                  <a:srgbClr val="F56E1A"/>
                </a:solidFill>
                <a:latin typeface="Verdana"/>
                <a:cs typeface="Verdana"/>
              </a:rPr>
              <a:t>0</a:t>
            </a:r>
            <a:r>
              <a:rPr dirty="0" sz="3400" spc="-630" b="1">
                <a:solidFill>
                  <a:srgbClr val="F56E1A"/>
                </a:solidFill>
                <a:latin typeface="Verdana"/>
                <a:cs typeface="Verdana"/>
              </a:rPr>
              <a:t>1</a:t>
            </a:r>
            <a:r>
              <a:rPr dirty="0" sz="3400" spc="-365" b="1">
                <a:solidFill>
                  <a:srgbClr val="F56E1A"/>
                </a:solidFill>
                <a:latin typeface="Verdana"/>
                <a:cs typeface="Verdana"/>
              </a:rPr>
              <a:t> </a:t>
            </a:r>
            <a:r>
              <a:rPr dirty="0" sz="3400" spc="-325" b="1">
                <a:solidFill>
                  <a:srgbClr val="F56E1A"/>
                </a:solidFill>
                <a:latin typeface="Verdana"/>
                <a:cs typeface="Verdana"/>
              </a:rPr>
              <a:t>-</a:t>
            </a:r>
            <a:r>
              <a:rPr dirty="0" sz="3400" spc="-365" b="1">
                <a:solidFill>
                  <a:srgbClr val="F56E1A"/>
                </a:solidFill>
                <a:latin typeface="Verdana"/>
                <a:cs typeface="Verdana"/>
              </a:rPr>
              <a:t> </a:t>
            </a:r>
            <a:r>
              <a:rPr dirty="0" sz="3400" spc="-530" b="1">
                <a:solidFill>
                  <a:srgbClr val="F56E1A"/>
                </a:solidFill>
                <a:latin typeface="Verdana"/>
                <a:cs typeface="Verdana"/>
              </a:rPr>
              <a:t>2</a:t>
            </a:r>
            <a:r>
              <a:rPr dirty="0" sz="3400" spc="-50" b="1">
                <a:solidFill>
                  <a:srgbClr val="F56E1A"/>
                </a:solidFill>
                <a:latin typeface="Verdana"/>
                <a:cs typeface="Verdana"/>
              </a:rPr>
              <a:t>0</a:t>
            </a:r>
            <a:r>
              <a:rPr dirty="0" sz="3400" spc="-45" b="1">
                <a:solidFill>
                  <a:srgbClr val="F56E1A"/>
                </a:solidFill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Verdana"/>
              <a:cs typeface="Verdana"/>
            </a:endParaRPr>
          </a:p>
          <a:p>
            <a:pPr marL="149860">
              <a:lnSpc>
                <a:spcPct val="100000"/>
              </a:lnSpc>
              <a:tabLst>
                <a:tab pos="2019935" algn="l"/>
              </a:tabLst>
            </a:pPr>
            <a:r>
              <a:rPr dirty="0" sz="3400" spc="105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3400" spc="13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3400" spc="-2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3400" spc="21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3400" spc="-5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dirty="0" sz="3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400" spc="-530" b="1">
                <a:solidFill>
                  <a:srgbClr val="D51212"/>
                </a:solidFill>
                <a:latin typeface="Verdana"/>
                <a:cs typeface="Verdana"/>
              </a:rPr>
              <a:t>2</a:t>
            </a:r>
            <a:r>
              <a:rPr dirty="0" sz="3400" spc="-50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3400" spc="-45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3400" spc="-365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3400" spc="-325" b="1">
                <a:solidFill>
                  <a:srgbClr val="D51212"/>
                </a:solidFill>
                <a:latin typeface="Verdana"/>
                <a:cs typeface="Verdana"/>
              </a:rPr>
              <a:t>-</a:t>
            </a:r>
            <a:r>
              <a:rPr dirty="0" sz="3400" spc="-365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3400" spc="-380" b="1">
                <a:solidFill>
                  <a:srgbClr val="D51212"/>
                </a:solidFill>
                <a:latin typeface="Verdana"/>
                <a:cs typeface="Verdana"/>
              </a:rPr>
              <a:t>5</a:t>
            </a:r>
            <a:r>
              <a:rPr dirty="0" sz="3400" spc="-50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3400" spc="-45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86657" y="6085612"/>
            <a:ext cx="7626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1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155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2600" spc="-4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49599" y="8271052"/>
            <a:ext cx="8369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600" spc="9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600" spc="16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600" spc="-4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13143" y="7184479"/>
            <a:ext cx="276098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63370" algn="l"/>
              </a:tabLst>
            </a:pPr>
            <a:r>
              <a:rPr dirty="0" sz="2600" spc="120">
                <a:solidFill>
                  <a:srgbClr val="FFFFFF"/>
                </a:solidFill>
                <a:latin typeface="Microsoft Sans Serif"/>
                <a:cs typeface="Microsoft Sans Serif"/>
              </a:rPr>
              <a:t>Medium:	</a:t>
            </a:r>
            <a:r>
              <a:rPr dirty="0" baseline="26709" sz="3900" spc="-352" b="1">
                <a:solidFill>
                  <a:srgbClr val="F56E1A"/>
                </a:solidFill>
                <a:latin typeface="Verdana"/>
                <a:cs typeface="Verdana"/>
              </a:rPr>
              <a:t>50-150</a:t>
            </a:r>
            <a:endParaRPr baseline="26709" sz="39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865190" y="7481024"/>
            <a:ext cx="98234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40" b="1">
                <a:solidFill>
                  <a:srgbClr val="F56E1A"/>
                </a:solidFill>
                <a:latin typeface="Verdana"/>
                <a:cs typeface="Verdana"/>
              </a:rPr>
              <a:t>µ</a:t>
            </a:r>
            <a:r>
              <a:rPr dirty="0" sz="2600" spc="-370" b="1">
                <a:solidFill>
                  <a:srgbClr val="F56E1A"/>
                </a:solidFill>
                <a:latin typeface="Verdana"/>
                <a:cs typeface="Verdana"/>
              </a:rPr>
              <a:t>g</a:t>
            </a:r>
            <a:r>
              <a:rPr dirty="0" sz="2600" spc="-710" b="1">
                <a:solidFill>
                  <a:srgbClr val="F56E1A"/>
                </a:solidFill>
                <a:latin typeface="Verdana"/>
                <a:cs typeface="Verdana"/>
              </a:rPr>
              <a:t>/</a:t>
            </a:r>
            <a:r>
              <a:rPr dirty="0" sz="2600" spc="-335" b="1">
                <a:solidFill>
                  <a:srgbClr val="F56E1A"/>
                </a:solidFill>
                <a:latin typeface="Verdana"/>
                <a:cs typeface="Verdana"/>
              </a:rPr>
              <a:t>m</a:t>
            </a:r>
            <a:r>
              <a:rPr dirty="0" sz="2600" spc="-630" b="1">
                <a:solidFill>
                  <a:srgbClr val="F56E1A"/>
                </a:solidFill>
                <a:latin typeface="Verdana"/>
                <a:cs typeface="Verdana"/>
              </a:rPr>
              <a:t>³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81097" y="3867722"/>
            <a:ext cx="3888104" cy="2639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4520" marR="936625" indent="-592455">
              <a:lnSpc>
                <a:spcPct val="116700"/>
              </a:lnSpc>
              <a:spcBef>
                <a:spcPts val="95"/>
              </a:spcBef>
            </a:pPr>
            <a:r>
              <a:rPr dirty="0" sz="3000" spc="204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000" spc="3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2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27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000" spc="32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000" spc="14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000" spc="3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2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85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3000" spc="220" b="1">
                <a:solidFill>
                  <a:srgbClr val="FFFFFF"/>
                </a:solidFill>
                <a:latin typeface="Tahoma"/>
                <a:cs typeface="Tahoma"/>
              </a:rPr>
              <a:t>MATTER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Tahoma"/>
              <a:cs typeface="Tahoma"/>
            </a:endParaRPr>
          </a:p>
          <a:p>
            <a:pPr marL="474345">
              <a:lnSpc>
                <a:spcPct val="100000"/>
              </a:lnSpc>
              <a:spcBef>
                <a:spcPts val="5"/>
              </a:spcBef>
              <a:tabLst>
                <a:tab pos="2451100" algn="l"/>
              </a:tabLst>
            </a:pPr>
            <a:r>
              <a:rPr dirty="0" u="heavy" sz="340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PM</a:t>
            </a:r>
            <a:r>
              <a:rPr dirty="0" u="heavy" sz="3400" spc="-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34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2.5</a:t>
            </a:r>
            <a:r>
              <a:rPr dirty="0" sz="3400" spc="1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u="heavy" baseline="1633" sz="5100" spc="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PM</a:t>
            </a:r>
            <a:r>
              <a:rPr dirty="0" u="heavy" baseline="1633" sz="5100" spc="-172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baseline="1633" sz="5100" spc="307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10</a:t>
            </a:r>
            <a:endParaRPr baseline="1633" sz="5100">
              <a:latin typeface="Microsoft Sans Serif"/>
              <a:cs typeface="Microsoft Sans Serif"/>
            </a:endParaRPr>
          </a:p>
          <a:p>
            <a:pPr marL="215265">
              <a:lnSpc>
                <a:spcPct val="100000"/>
              </a:lnSpc>
              <a:spcBef>
                <a:spcPts val="1145"/>
              </a:spcBef>
              <a:tabLst>
                <a:tab pos="2155825" algn="l"/>
              </a:tabLst>
            </a:pPr>
            <a:r>
              <a:rPr dirty="0" sz="2600" spc="-860" b="1">
                <a:solidFill>
                  <a:srgbClr val="00FF00"/>
                </a:solidFill>
                <a:latin typeface="Verdana"/>
                <a:cs typeface="Verdana"/>
              </a:rPr>
              <a:t>&lt;</a:t>
            </a:r>
            <a:r>
              <a:rPr dirty="0" sz="2600" spc="-280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2600" spc="-290" b="1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r>
              <a:rPr dirty="0" sz="2600" spc="-35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dirty="0" sz="2600" spc="-280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2600" spc="-240" b="1">
                <a:solidFill>
                  <a:srgbClr val="00FF00"/>
                </a:solidFill>
                <a:latin typeface="Verdana"/>
                <a:cs typeface="Verdana"/>
              </a:rPr>
              <a:t>µ</a:t>
            </a:r>
            <a:r>
              <a:rPr dirty="0" sz="2600" spc="-370" b="1">
                <a:solidFill>
                  <a:srgbClr val="00FF00"/>
                </a:solidFill>
                <a:latin typeface="Verdana"/>
                <a:cs typeface="Verdana"/>
              </a:rPr>
              <a:t>g</a:t>
            </a:r>
            <a:r>
              <a:rPr dirty="0" sz="2600" spc="-710" b="1">
                <a:solidFill>
                  <a:srgbClr val="00FF00"/>
                </a:solidFill>
                <a:latin typeface="Verdana"/>
                <a:cs typeface="Verdana"/>
              </a:rPr>
              <a:t>/</a:t>
            </a:r>
            <a:r>
              <a:rPr dirty="0" sz="2600" spc="-335" b="1">
                <a:solidFill>
                  <a:srgbClr val="00FF00"/>
                </a:solidFill>
                <a:latin typeface="Verdana"/>
                <a:cs typeface="Verdana"/>
              </a:rPr>
              <a:t>m</a:t>
            </a:r>
            <a:r>
              <a:rPr dirty="0" sz="2600" spc="-630" b="1">
                <a:solidFill>
                  <a:srgbClr val="00FF00"/>
                </a:solidFill>
                <a:latin typeface="Verdana"/>
                <a:cs typeface="Verdana"/>
              </a:rPr>
              <a:t>³</a:t>
            </a:r>
            <a:r>
              <a:rPr dirty="0" sz="2600" b="1">
                <a:solidFill>
                  <a:srgbClr val="00FF00"/>
                </a:solidFill>
                <a:latin typeface="Verdana"/>
                <a:cs typeface="Verdana"/>
              </a:rPr>
              <a:t>	</a:t>
            </a:r>
            <a:r>
              <a:rPr dirty="0" sz="2600" spc="-860" b="1">
                <a:solidFill>
                  <a:srgbClr val="00FF00"/>
                </a:solidFill>
                <a:latin typeface="Verdana"/>
                <a:cs typeface="Verdana"/>
              </a:rPr>
              <a:t>&lt;</a:t>
            </a:r>
            <a:r>
              <a:rPr dirty="0" sz="2600" spc="-280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2600" spc="-290" b="1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r>
              <a:rPr dirty="0" sz="2600" spc="-35" b="1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dirty="0" sz="2600" spc="-280" b="1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dirty="0" sz="2600" spc="-240" b="1">
                <a:solidFill>
                  <a:srgbClr val="00FF00"/>
                </a:solidFill>
                <a:latin typeface="Verdana"/>
                <a:cs typeface="Verdana"/>
              </a:rPr>
              <a:t>µ</a:t>
            </a:r>
            <a:r>
              <a:rPr dirty="0" sz="2600" spc="-370" b="1">
                <a:solidFill>
                  <a:srgbClr val="00FF00"/>
                </a:solidFill>
                <a:latin typeface="Verdana"/>
                <a:cs typeface="Verdana"/>
              </a:rPr>
              <a:t>g</a:t>
            </a:r>
            <a:r>
              <a:rPr dirty="0" sz="2600" spc="-710" b="1">
                <a:solidFill>
                  <a:srgbClr val="00FF00"/>
                </a:solidFill>
                <a:latin typeface="Verdana"/>
                <a:cs typeface="Verdana"/>
              </a:rPr>
              <a:t>/</a:t>
            </a:r>
            <a:r>
              <a:rPr dirty="0" sz="2600" spc="-335" b="1">
                <a:solidFill>
                  <a:srgbClr val="00FF00"/>
                </a:solidFill>
                <a:latin typeface="Verdana"/>
                <a:cs typeface="Verdana"/>
              </a:rPr>
              <a:t>m</a:t>
            </a:r>
            <a:r>
              <a:rPr dirty="0" sz="2600" spc="-630" b="1">
                <a:solidFill>
                  <a:srgbClr val="00FF00"/>
                </a:solidFill>
                <a:latin typeface="Verdana"/>
                <a:cs typeface="Verdana"/>
              </a:rPr>
              <a:t>³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5308" y="6962788"/>
            <a:ext cx="1184910" cy="9398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600" spc="-235" b="1">
                <a:solidFill>
                  <a:srgbClr val="F56E1A"/>
                </a:solidFill>
                <a:latin typeface="Verdana"/>
                <a:cs typeface="Verdana"/>
              </a:rPr>
              <a:t>50-150</a:t>
            </a:r>
            <a:endParaRPr sz="2600">
              <a:latin typeface="Verdana"/>
              <a:cs typeface="Verdana"/>
            </a:endParaRPr>
          </a:p>
          <a:p>
            <a:pPr marL="113664">
              <a:lnSpc>
                <a:spcPct val="100000"/>
              </a:lnSpc>
              <a:spcBef>
                <a:spcPts val="480"/>
              </a:spcBef>
            </a:pPr>
            <a:r>
              <a:rPr dirty="0" sz="2600" spc="-455" b="1">
                <a:solidFill>
                  <a:srgbClr val="F56E1A"/>
                </a:solidFill>
                <a:latin typeface="Verdana"/>
                <a:cs typeface="Verdana"/>
              </a:rPr>
              <a:t>µg/m³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06287" y="8271052"/>
            <a:ext cx="39497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860" b="1">
                <a:solidFill>
                  <a:srgbClr val="D51212"/>
                </a:solidFill>
                <a:latin typeface="Verdana"/>
                <a:cs typeface="Verdana"/>
              </a:rPr>
              <a:t>&gt;</a:t>
            </a:r>
            <a:r>
              <a:rPr dirty="0" sz="2600" spc="-280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2600" spc="-484" b="1">
                <a:solidFill>
                  <a:srgbClr val="D51212"/>
                </a:solidFill>
                <a:latin typeface="Verdana"/>
                <a:cs typeface="Verdana"/>
              </a:rPr>
              <a:t>1</a:t>
            </a:r>
            <a:r>
              <a:rPr dirty="0" sz="2600" spc="-290" b="1">
                <a:solidFill>
                  <a:srgbClr val="D51212"/>
                </a:solidFill>
                <a:latin typeface="Verdana"/>
                <a:cs typeface="Verdana"/>
              </a:rPr>
              <a:t>5</a:t>
            </a:r>
            <a:r>
              <a:rPr dirty="0" sz="2600" spc="-35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2600" spc="-280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2600" spc="-240" b="1">
                <a:solidFill>
                  <a:srgbClr val="D51212"/>
                </a:solidFill>
                <a:latin typeface="Verdana"/>
                <a:cs typeface="Verdana"/>
              </a:rPr>
              <a:t>µ</a:t>
            </a:r>
            <a:r>
              <a:rPr dirty="0" sz="2600" spc="-370" b="1">
                <a:solidFill>
                  <a:srgbClr val="D51212"/>
                </a:solidFill>
                <a:latin typeface="Verdana"/>
                <a:cs typeface="Verdana"/>
              </a:rPr>
              <a:t>g</a:t>
            </a:r>
            <a:r>
              <a:rPr dirty="0" sz="2600" spc="-710" b="1">
                <a:solidFill>
                  <a:srgbClr val="D51212"/>
                </a:solidFill>
                <a:latin typeface="Verdana"/>
                <a:cs typeface="Verdana"/>
              </a:rPr>
              <a:t>/</a:t>
            </a:r>
            <a:r>
              <a:rPr dirty="0" sz="2600" spc="-335" b="1">
                <a:solidFill>
                  <a:srgbClr val="D51212"/>
                </a:solidFill>
                <a:latin typeface="Verdana"/>
                <a:cs typeface="Verdana"/>
              </a:rPr>
              <a:t>m</a:t>
            </a:r>
            <a:r>
              <a:rPr dirty="0" sz="2600" spc="-630" b="1">
                <a:solidFill>
                  <a:srgbClr val="D51212"/>
                </a:solidFill>
                <a:latin typeface="Verdana"/>
                <a:cs typeface="Verdana"/>
              </a:rPr>
              <a:t>³</a:t>
            </a:r>
            <a:r>
              <a:rPr dirty="0" sz="2600" spc="195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2600" spc="-860" b="1">
                <a:solidFill>
                  <a:srgbClr val="D51212"/>
                </a:solidFill>
                <a:latin typeface="Verdana"/>
                <a:cs typeface="Verdana"/>
              </a:rPr>
              <a:t>&gt;</a:t>
            </a:r>
            <a:r>
              <a:rPr dirty="0" sz="2600" spc="-280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2600" spc="-484" b="1">
                <a:solidFill>
                  <a:srgbClr val="D51212"/>
                </a:solidFill>
                <a:latin typeface="Verdana"/>
                <a:cs typeface="Verdana"/>
              </a:rPr>
              <a:t>1</a:t>
            </a:r>
            <a:r>
              <a:rPr dirty="0" sz="2600" spc="-290" b="1">
                <a:solidFill>
                  <a:srgbClr val="D51212"/>
                </a:solidFill>
                <a:latin typeface="Verdana"/>
                <a:cs typeface="Verdana"/>
              </a:rPr>
              <a:t>5</a:t>
            </a:r>
            <a:r>
              <a:rPr dirty="0" sz="2600" spc="-35" b="1">
                <a:solidFill>
                  <a:srgbClr val="D51212"/>
                </a:solidFill>
                <a:latin typeface="Verdana"/>
                <a:cs typeface="Verdana"/>
              </a:rPr>
              <a:t>0</a:t>
            </a:r>
            <a:r>
              <a:rPr dirty="0" sz="2600" spc="-280" b="1">
                <a:solidFill>
                  <a:srgbClr val="D51212"/>
                </a:solidFill>
                <a:latin typeface="Verdana"/>
                <a:cs typeface="Verdana"/>
              </a:rPr>
              <a:t> </a:t>
            </a:r>
            <a:r>
              <a:rPr dirty="0" sz="2600" spc="-240" b="1">
                <a:solidFill>
                  <a:srgbClr val="D51212"/>
                </a:solidFill>
                <a:latin typeface="Verdana"/>
                <a:cs typeface="Verdana"/>
              </a:rPr>
              <a:t>µ</a:t>
            </a:r>
            <a:r>
              <a:rPr dirty="0" sz="2600" spc="-370" b="1">
                <a:solidFill>
                  <a:srgbClr val="D51212"/>
                </a:solidFill>
                <a:latin typeface="Verdana"/>
                <a:cs typeface="Verdana"/>
              </a:rPr>
              <a:t>g</a:t>
            </a:r>
            <a:r>
              <a:rPr dirty="0" sz="2600" spc="-710" b="1">
                <a:solidFill>
                  <a:srgbClr val="D51212"/>
                </a:solidFill>
                <a:latin typeface="Verdana"/>
                <a:cs typeface="Verdana"/>
              </a:rPr>
              <a:t>/</a:t>
            </a:r>
            <a:r>
              <a:rPr dirty="0" sz="2600" spc="-335" b="1">
                <a:solidFill>
                  <a:srgbClr val="D51212"/>
                </a:solidFill>
                <a:latin typeface="Verdana"/>
                <a:cs typeface="Verdana"/>
              </a:rPr>
              <a:t>m</a:t>
            </a:r>
            <a:r>
              <a:rPr dirty="0" sz="2600" spc="-630" b="1">
                <a:solidFill>
                  <a:srgbClr val="D51212"/>
                </a:solidFill>
                <a:latin typeface="Verdana"/>
                <a:cs typeface="Verdana"/>
              </a:rPr>
              <a:t>³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7466" y="2"/>
              <a:ext cx="8750532" cy="102841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278" y="957804"/>
              <a:ext cx="714375" cy="7143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5661" y="558133"/>
            <a:ext cx="8472805" cy="67760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2620">
              <a:lnSpc>
                <a:spcPct val="100000"/>
              </a:lnSpc>
              <a:spcBef>
                <a:spcPts val="100"/>
              </a:spcBef>
            </a:pPr>
            <a:r>
              <a:rPr dirty="0" sz="9000" spc="215">
                <a:solidFill>
                  <a:srgbClr val="FFFFFF"/>
                </a:solidFill>
                <a:latin typeface="Lucida Sans Unicode"/>
                <a:cs typeface="Lucida Sans Unicode"/>
              </a:rPr>
              <a:t>Overview</a:t>
            </a:r>
            <a:endParaRPr sz="9000">
              <a:latin typeface="Lucida Sans Unicode"/>
              <a:cs typeface="Lucida Sans Unicode"/>
            </a:endParaRPr>
          </a:p>
          <a:p>
            <a:pPr marL="12700" marR="5080">
              <a:lnSpc>
                <a:spcPct val="115399"/>
              </a:lnSpc>
              <a:spcBef>
                <a:spcPts val="4550"/>
              </a:spcBef>
            </a:pPr>
            <a:r>
              <a:rPr dirty="0" sz="3900" spc="-20">
                <a:solidFill>
                  <a:srgbClr val="7DD957"/>
                </a:solidFill>
                <a:latin typeface="Lucida Sans Unicode"/>
                <a:cs typeface="Lucida Sans Unicode"/>
              </a:rPr>
              <a:t>Our </a:t>
            </a:r>
            <a:r>
              <a:rPr dirty="0" sz="3900" spc="160">
                <a:solidFill>
                  <a:srgbClr val="7DD957"/>
                </a:solidFill>
                <a:latin typeface="Lucida Sans Unicode"/>
                <a:cs typeface="Lucida Sans Unicode"/>
              </a:rPr>
              <a:t>Smart </a:t>
            </a:r>
            <a:r>
              <a:rPr dirty="0" sz="3900" spc="40">
                <a:solidFill>
                  <a:srgbClr val="7DD957"/>
                </a:solidFill>
                <a:latin typeface="Lucida Sans Unicode"/>
                <a:cs typeface="Lucida Sans Unicode"/>
              </a:rPr>
              <a:t>IoT-device </a:t>
            </a:r>
            <a:r>
              <a:rPr dirty="0" sz="3900" spc="160">
                <a:solidFill>
                  <a:srgbClr val="7DD957"/>
                </a:solidFill>
                <a:latin typeface="Lucida Sans Unicode"/>
                <a:cs typeface="Lucida Sans Unicode"/>
              </a:rPr>
              <a:t>calculates </a:t>
            </a:r>
            <a:r>
              <a:rPr dirty="0" sz="3900" spc="165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85">
                <a:solidFill>
                  <a:srgbClr val="7DD957"/>
                </a:solidFill>
                <a:latin typeface="Lucida Sans Unicode"/>
                <a:cs typeface="Lucida Sans Unicode"/>
              </a:rPr>
              <a:t>the </a:t>
            </a:r>
            <a:r>
              <a:rPr dirty="0" sz="3900" spc="50">
                <a:solidFill>
                  <a:srgbClr val="7DD957"/>
                </a:solidFill>
                <a:latin typeface="Lucida Sans Unicode"/>
                <a:cs typeface="Lucida Sans Unicode"/>
              </a:rPr>
              <a:t>levels </a:t>
            </a:r>
            <a:r>
              <a:rPr dirty="0" sz="3900" spc="-35">
                <a:solidFill>
                  <a:srgbClr val="7DD957"/>
                </a:solidFill>
                <a:latin typeface="Lucida Sans Unicode"/>
                <a:cs typeface="Lucida Sans Unicode"/>
              </a:rPr>
              <a:t>of </a:t>
            </a:r>
            <a:r>
              <a:rPr dirty="0" sz="3900" spc="70">
                <a:solidFill>
                  <a:srgbClr val="7DD957"/>
                </a:solidFill>
                <a:latin typeface="Lucida Sans Unicode"/>
                <a:cs typeface="Lucida Sans Unicode"/>
              </a:rPr>
              <a:t>various </a:t>
            </a:r>
            <a:r>
              <a:rPr dirty="0" sz="3900" spc="50">
                <a:solidFill>
                  <a:srgbClr val="7DD957"/>
                </a:solidFill>
                <a:latin typeface="Lucida Sans Unicode"/>
                <a:cs typeface="Lucida Sans Unicode"/>
              </a:rPr>
              <a:t>air </a:t>
            </a:r>
            <a:r>
              <a:rPr dirty="0" sz="3900" spc="45">
                <a:solidFill>
                  <a:srgbClr val="7DD957"/>
                </a:solidFill>
                <a:latin typeface="Lucida Sans Unicode"/>
                <a:cs typeface="Lucida Sans Unicode"/>
              </a:rPr>
              <a:t>pollutants </a:t>
            </a:r>
            <a:r>
              <a:rPr dirty="0" sz="3900" spc="-122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30">
                <a:solidFill>
                  <a:srgbClr val="7DD957"/>
                </a:solidFill>
                <a:latin typeface="Lucida Sans Unicode"/>
                <a:cs typeface="Lucida Sans Unicode"/>
              </a:rPr>
              <a:t>such </a:t>
            </a:r>
            <a:r>
              <a:rPr dirty="0" sz="3900" spc="254">
                <a:solidFill>
                  <a:srgbClr val="7DD957"/>
                </a:solidFill>
                <a:latin typeface="Lucida Sans Unicode"/>
                <a:cs typeface="Lucida Sans Unicode"/>
              </a:rPr>
              <a:t>as </a:t>
            </a:r>
            <a:r>
              <a:rPr dirty="0" sz="3900" spc="-95">
                <a:solidFill>
                  <a:srgbClr val="7DD957"/>
                </a:solidFill>
                <a:latin typeface="Lucida Sans Unicode"/>
                <a:cs typeface="Lucida Sans Unicode"/>
              </a:rPr>
              <a:t>CO2, </a:t>
            </a:r>
            <a:r>
              <a:rPr dirty="0" sz="3900" spc="105">
                <a:solidFill>
                  <a:srgbClr val="7DD957"/>
                </a:solidFill>
                <a:latin typeface="Lucida Sans Unicode"/>
                <a:cs typeface="Lucida Sans Unicode"/>
              </a:rPr>
              <a:t>particulate </a:t>
            </a:r>
            <a:r>
              <a:rPr dirty="0" sz="3900" spc="135">
                <a:solidFill>
                  <a:srgbClr val="7DD957"/>
                </a:solidFill>
                <a:latin typeface="Lucida Sans Unicode"/>
                <a:cs typeface="Lucida Sans Unicode"/>
              </a:rPr>
              <a:t>matter </a:t>
            </a:r>
            <a:r>
              <a:rPr dirty="0" sz="3900" spc="14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90">
                <a:solidFill>
                  <a:srgbClr val="7DD957"/>
                </a:solidFill>
                <a:latin typeface="Lucida Sans Unicode"/>
                <a:cs typeface="Lucida Sans Unicode"/>
              </a:rPr>
              <a:t>o</a:t>
            </a:r>
            <a:r>
              <a:rPr dirty="0" sz="3900" spc="-155">
                <a:solidFill>
                  <a:srgbClr val="7DD957"/>
                </a:solidFill>
                <a:latin typeface="Lucida Sans Unicode"/>
                <a:cs typeface="Lucida Sans Unicode"/>
              </a:rPr>
              <a:t>f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35">
                <a:solidFill>
                  <a:srgbClr val="7DD957"/>
                </a:solidFill>
                <a:latin typeface="Lucida Sans Unicode"/>
                <a:cs typeface="Lucida Sans Unicode"/>
              </a:rPr>
              <a:t>s</a:t>
            </a:r>
            <a:r>
              <a:rPr dirty="0" sz="3900" spc="-175">
                <a:solidFill>
                  <a:srgbClr val="7DD957"/>
                </a:solidFill>
                <a:latin typeface="Lucida Sans Unicode"/>
                <a:cs typeface="Lucida Sans Unicode"/>
              </a:rPr>
              <a:t>i</a:t>
            </a:r>
            <a:r>
              <a:rPr dirty="0" sz="3900" spc="-470">
                <a:solidFill>
                  <a:srgbClr val="7DD957"/>
                </a:solidFill>
                <a:latin typeface="Lucida Sans Unicode"/>
                <a:cs typeface="Lucida Sans Unicode"/>
              </a:rPr>
              <a:t>z</a:t>
            </a:r>
            <a:r>
              <a:rPr dirty="0" sz="3900" spc="235">
                <a:solidFill>
                  <a:srgbClr val="7DD957"/>
                </a:solidFill>
                <a:latin typeface="Lucida Sans Unicode"/>
                <a:cs typeface="Lucida Sans Unicode"/>
              </a:rPr>
              <a:t>e</a:t>
            </a:r>
            <a:r>
              <a:rPr dirty="0" sz="3900" spc="40">
                <a:solidFill>
                  <a:srgbClr val="7DD957"/>
                </a:solidFill>
                <a:latin typeface="Lucida Sans Unicode"/>
                <a:cs typeface="Lucida Sans Unicode"/>
              </a:rPr>
              <a:t>s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235">
                <a:solidFill>
                  <a:srgbClr val="7DD957"/>
                </a:solidFill>
                <a:latin typeface="Lucida Sans Unicode"/>
                <a:cs typeface="Lucida Sans Unicode"/>
              </a:rPr>
              <a:t>2</a:t>
            </a:r>
            <a:r>
              <a:rPr dirty="0" sz="3900" spc="-425">
                <a:solidFill>
                  <a:srgbClr val="7DD957"/>
                </a:solidFill>
                <a:latin typeface="Lucida Sans Unicode"/>
                <a:cs typeface="Lucida Sans Unicode"/>
              </a:rPr>
              <a:t>.</a:t>
            </a:r>
            <a:r>
              <a:rPr dirty="0" sz="3900" spc="-25">
                <a:solidFill>
                  <a:srgbClr val="7DD957"/>
                </a:solidFill>
                <a:latin typeface="Lucida Sans Unicode"/>
                <a:cs typeface="Lucida Sans Unicode"/>
              </a:rPr>
              <a:t>5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155">
                <a:solidFill>
                  <a:srgbClr val="7DD957"/>
                </a:solidFill>
                <a:latin typeface="Lucida Sans Unicode"/>
                <a:cs typeface="Lucida Sans Unicode"/>
              </a:rPr>
              <a:t>&amp;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1230">
                <a:solidFill>
                  <a:srgbClr val="7DD957"/>
                </a:solidFill>
                <a:latin typeface="Lucida Sans Unicode"/>
                <a:cs typeface="Lucida Sans Unicode"/>
              </a:rPr>
              <a:t>1</a:t>
            </a:r>
            <a:r>
              <a:rPr dirty="0" sz="3900" spc="-25">
                <a:solidFill>
                  <a:srgbClr val="7DD957"/>
                </a:solidFill>
                <a:latin typeface="Lucida Sans Unicode"/>
                <a:cs typeface="Lucida Sans Unicode"/>
              </a:rPr>
              <a:t>0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360">
                <a:solidFill>
                  <a:srgbClr val="7DD957"/>
                </a:solidFill>
                <a:latin typeface="Lucida Sans Unicode"/>
                <a:cs typeface="Lucida Sans Unicode"/>
              </a:rPr>
              <a:t>m</a:t>
            </a:r>
            <a:r>
              <a:rPr dirty="0" sz="3900" spc="-175">
                <a:solidFill>
                  <a:srgbClr val="7DD957"/>
                </a:solidFill>
                <a:latin typeface="Lucida Sans Unicode"/>
                <a:cs typeface="Lucida Sans Unicode"/>
              </a:rPr>
              <a:t>i</a:t>
            </a:r>
            <a:r>
              <a:rPr dirty="0" sz="3900" spc="360">
                <a:solidFill>
                  <a:srgbClr val="7DD957"/>
                </a:solidFill>
                <a:latin typeface="Lucida Sans Unicode"/>
                <a:cs typeface="Lucida Sans Unicode"/>
              </a:rPr>
              <a:t>c</a:t>
            </a:r>
            <a:r>
              <a:rPr dirty="0" sz="3900" spc="-150">
                <a:solidFill>
                  <a:srgbClr val="7DD957"/>
                </a:solidFill>
                <a:latin typeface="Lucida Sans Unicode"/>
                <a:cs typeface="Lucida Sans Unicode"/>
              </a:rPr>
              <a:t>r</a:t>
            </a:r>
            <a:r>
              <a:rPr dirty="0" sz="3900" spc="90">
                <a:solidFill>
                  <a:srgbClr val="7DD957"/>
                </a:solidFill>
                <a:latin typeface="Lucida Sans Unicode"/>
                <a:cs typeface="Lucida Sans Unicode"/>
              </a:rPr>
              <a:t>o</a:t>
            </a:r>
            <a:r>
              <a:rPr dirty="0" sz="3900" spc="65">
                <a:solidFill>
                  <a:srgbClr val="7DD957"/>
                </a:solidFill>
                <a:latin typeface="Lucida Sans Unicode"/>
                <a:cs typeface="Lucida Sans Unicode"/>
              </a:rPr>
              <a:t>n</a:t>
            </a:r>
            <a:r>
              <a:rPr dirty="0" sz="3900" spc="40">
                <a:solidFill>
                  <a:srgbClr val="7DD957"/>
                </a:solidFill>
                <a:latin typeface="Lucida Sans Unicode"/>
                <a:cs typeface="Lucida Sans Unicode"/>
              </a:rPr>
              <a:t>s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465">
                <a:solidFill>
                  <a:srgbClr val="7DD957"/>
                </a:solidFill>
                <a:latin typeface="Lucida Sans Unicode"/>
                <a:cs typeface="Lucida Sans Unicode"/>
              </a:rPr>
              <a:t>,</a:t>
            </a:r>
            <a:r>
              <a:rPr dirty="0" sz="3900" spc="-195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75">
                <a:solidFill>
                  <a:srgbClr val="7DD957"/>
                </a:solidFill>
                <a:latin typeface="Lucida Sans Unicode"/>
                <a:cs typeface="Lucida Sans Unicode"/>
              </a:rPr>
              <a:t>V</a:t>
            </a:r>
            <a:r>
              <a:rPr dirty="0" sz="3900" spc="20">
                <a:solidFill>
                  <a:srgbClr val="7DD957"/>
                </a:solidFill>
                <a:latin typeface="Lucida Sans Unicode"/>
                <a:cs typeface="Lucida Sans Unicode"/>
              </a:rPr>
              <a:t>O</a:t>
            </a:r>
            <a:r>
              <a:rPr dirty="0" sz="3900" spc="300">
                <a:solidFill>
                  <a:srgbClr val="7DD957"/>
                </a:solidFill>
                <a:latin typeface="Lucida Sans Unicode"/>
                <a:cs typeface="Lucida Sans Unicode"/>
              </a:rPr>
              <a:t>C</a:t>
            </a:r>
            <a:r>
              <a:rPr dirty="0" sz="3900" spc="30">
                <a:solidFill>
                  <a:srgbClr val="7DD957"/>
                </a:solidFill>
                <a:latin typeface="Lucida Sans Unicode"/>
                <a:cs typeface="Lucida Sans Unicode"/>
              </a:rPr>
              <a:t>s  </a:t>
            </a:r>
            <a:r>
              <a:rPr dirty="0" sz="3900" spc="235">
                <a:solidFill>
                  <a:srgbClr val="7DD957"/>
                </a:solidFill>
                <a:latin typeface="Lucida Sans Unicode"/>
                <a:cs typeface="Lucida Sans Unicode"/>
              </a:rPr>
              <a:t>and </a:t>
            </a:r>
            <a:r>
              <a:rPr dirty="0" sz="3900" spc="105">
                <a:solidFill>
                  <a:srgbClr val="7DD957"/>
                </a:solidFill>
                <a:latin typeface="Lucida Sans Unicode"/>
                <a:cs typeface="Lucida Sans Unicode"/>
              </a:rPr>
              <a:t>also </a:t>
            </a:r>
            <a:r>
              <a:rPr dirty="0" sz="3900" spc="160">
                <a:solidFill>
                  <a:srgbClr val="7DD957"/>
                </a:solidFill>
                <a:latin typeface="Lucida Sans Unicode"/>
                <a:cs typeface="Lucida Sans Unicode"/>
              </a:rPr>
              <a:t>measures </a:t>
            </a:r>
            <a:r>
              <a:rPr dirty="0" sz="3900" spc="120">
                <a:solidFill>
                  <a:srgbClr val="7DD957"/>
                </a:solidFill>
                <a:latin typeface="Lucida Sans Unicode"/>
                <a:cs typeface="Lucida Sans Unicode"/>
              </a:rPr>
              <a:t>Heat </a:t>
            </a:r>
            <a:r>
              <a:rPr dirty="0" sz="3900" spc="-45">
                <a:solidFill>
                  <a:srgbClr val="7DD957"/>
                </a:solidFill>
                <a:latin typeface="Lucida Sans Unicode"/>
                <a:cs typeface="Lucida Sans Unicode"/>
              </a:rPr>
              <a:t>Index </a:t>
            </a:r>
            <a:r>
              <a:rPr dirty="0" sz="3900" spc="160">
                <a:solidFill>
                  <a:srgbClr val="7DD957"/>
                </a:solidFill>
                <a:latin typeface="Lucida Sans Unicode"/>
                <a:cs typeface="Lucida Sans Unicode"/>
              </a:rPr>
              <a:t>by </a:t>
            </a:r>
            <a:r>
              <a:rPr dirty="0" sz="3900" spc="-122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60">
                <a:solidFill>
                  <a:srgbClr val="7DD957"/>
                </a:solidFill>
                <a:latin typeface="Lucida Sans Unicode"/>
                <a:cs typeface="Lucida Sans Unicode"/>
              </a:rPr>
              <a:t>keeping</a:t>
            </a:r>
            <a:r>
              <a:rPr dirty="0" sz="3900" spc="-204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70">
                <a:solidFill>
                  <a:srgbClr val="7DD957"/>
                </a:solidFill>
                <a:latin typeface="Lucida Sans Unicode"/>
                <a:cs typeface="Lucida Sans Unicode"/>
              </a:rPr>
              <a:t>track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35">
                <a:solidFill>
                  <a:srgbClr val="7DD957"/>
                </a:solidFill>
                <a:latin typeface="Lucida Sans Unicode"/>
                <a:cs typeface="Lucida Sans Unicode"/>
              </a:rPr>
              <a:t>of</a:t>
            </a:r>
            <a:r>
              <a:rPr dirty="0" sz="3900" spc="-20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95">
                <a:solidFill>
                  <a:srgbClr val="7DD957"/>
                </a:solidFill>
                <a:latin typeface="Lucida Sans Unicode"/>
                <a:cs typeface="Lucida Sans Unicode"/>
              </a:rPr>
              <a:t>Temperature</a:t>
            </a:r>
            <a:r>
              <a:rPr dirty="0" sz="3900" spc="-204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235">
                <a:solidFill>
                  <a:srgbClr val="7DD957"/>
                </a:solidFill>
                <a:latin typeface="Lucida Sans Unicode"/>
                <a:cs typeface="Lucida Sans Unicode"/>
              </a:rPr>
              <a:t>and </a:t>
            </a:r>
            <a:r>
              <a:rPr dirty="0" sz="3900" spc="-1220">
                <a:solidFill>
                  <a:srgbClr val="7DD957"/>
                </a:solidFill>
                <a:latin typeface="Lucida Sans Unicode"/>
                <a:cs typeface="Lucida Sans Unicode"/>
              </a:rPr>
              <a:t> </a:t>
            </a:r>
            <a:r>
              <a:rPr dirty="0" sz="3900" spc="-30">
                <a:solidFill>
                  <a:srgbClr val="7DD957"/>
                </a:solidFill>
                <a:latin typeface="Lucida Sans Unicode"/>
                <a:cs typeface="Lucida Sans Unicode"/>
              </a:rPr>
              <a:t>Humidity.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35474" y="244543"/>
            <a:ext cx="301180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155" b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5000" spc="-5" b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5000" spc="409" b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5000" spc="425" b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5000" spc="305" b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5000" spc="-5" b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5000" spc="409" b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5000" spc="90" b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50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21992" y="1321736"/>
            <a:ext cx="2181225" cy="8228330"/>
            <a:chOff x="10221992" y="1321736"/>
            <a:chExt cx="2181225" cy="82283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1321736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1855136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2388536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2921936"/>
              <a:ext cx="133349" cy="133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3455336"/>
              <a:ext cx="133349" cy="1333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9816" y="3988736"/>
              <a:ext cx="133349" cy="1333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1992" y="7073497"/>
              <a:ext cx="152400" cy="152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1992" y="7654522"/>
              <a:ext cx="152400" cy="1523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1992" y="8235547"/>
              <a:ext cx="152400" cy="152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1992" y="8816572"/>
              <a:ext cx="152400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1992" y="9397597"/>
              <a:ext cx="152400" cy="1523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90491" y="1051861"/>
            <a:ext cx="3942715" cy="3225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75">
                <a:solidFill>
                  <a:srgbClr val="FFFFFF"/>
                </a:solidFill>
                <a:latin typeface="Microsoft Sans Serif"/>
                <a:cs typeface="Microsoft Sans Serif"/>
              </a:rPr>
              <a:t>ESP32</a:t>
            </a: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ts val="4200"/>
              </a:lnSpc>
              <a:spcBef>
                <a:spcPts val="240"/>
              </a:spcBef>
            </a:pPr>
            <a:r>
              <a:rPr dirty="0" sz="3000" spc="15">
                <a:solidFill>
                  <a:srgbClr val="FFFFFF"/>
                </a:solidFill>
                <a:latin typeface="Microsoft Sans Serif"/>
                <a:cs typeface="Microsoft Sans Serif"/>
              </a:rPr>
              <a:t>DHT11/SHT4X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sensor </a:t>
            </a:r>
            <a:r>
              <a:rPr dirty="0" sz="3000" spc="-7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Microsoft Sans Serif"/>
                <a:cs typeface="Microsoft Sans Serif"/>
              </a:rPr>
              <a:t>Prana-Air</a:t>
            </a:r>
            <a:r>
              <a:rPr dirty="0" sz="30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CO2</a:t>
            </a:r>
            <a:r>
              <a:rPr dirty="0" sz="30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sensor </a:t>
            </a:r>
            <a:r>
              <a:rPr dirty="0" sz="3000" spc="-7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Microsoft Sans Serif"/>
                <a:cs typeface="Microsoft Sans Serif"/>
              </a:rPr>
              <a:t>Prana-Air </a:t>
            </a:r>
            <a:r>
              <a:rPr dirty="0" sz="3000" spc="80">
                <a:solidFill>
                  <a:srgbClr val="FFFFFF"/>
                </a:solidFill>
                <a:latin typeface="Microsoft Sans Serif"/>
                <a:cs typeface="Microsoft Sans Serif"/>
              </a:rPr>
              <a:t>PM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sensor </a:t>
            </a:r>
            <a:r>
              <a:rPr dirty="0" sz="30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Microsoft Sans Serif"/>
                <a:cs typeface="Microsoft Sans Serif"/>
              </a:rPr>
              <a:t>PCBs</a:t>
            </a: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000" spc="125">
                <a:solidFill>
                  <a:srgbClr val="FFFFFF"/>
                </a:solidFill>
                <a:latin typeface="Microsoft Sans Serif"/>
                <a:cs typeface="Microsoft Sans Serif"/>
              </a:rPr>
              <a:t>Power</a:t>
            </a:r>
            <a:r>
              <a:rPr dirty="0" sz="30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69307" y="5799398"/>
            <a:ext cx="6703059" cy="3914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909">
              <a:lnSpc>
                <a:spcPct val="100000"/>
              </a:lnSpc>
              <a:spcBef>
                <a:spcPts val="100"/>
              </a:spcBef>
            </a:pPr>
            <a:r>
              <a:rPr dirty="0" sz="5000" spc="250">
                <a:solidFill>
                  <a:srgbClr val="FFFFFF"/>
                </a:solidFill>
                <a:latin typeface="Microsoft Sans Serif"/>
                <a:cs typeface="Microsoft Sans Serif"/>
              </a:rPr>
              <a:t>Software</a:t>
            </a:r>
            <a:endParaRPr sz="5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sz="3300" spc="185">
                <a:solidFill>
                  <a:srgbClr val="FFFFFF"/>
                </a:solidFill>
                <a:latin typeface="Microsoft Sans Serif"/>
                <a:cs typeface="Microsoft Sans Serif"/>
              </a:rPr>
              <a:t>Arduino</a:t>
            </a:r>
            <a:endParaRPr sz="3300">
              <a:latin typeface="Microsoft Sans Serif"/>
              <a:cs typeface="Microsoft Sans Serif"/>
            </a:endParaRPr>
          </a:p>
          <a:p>
            <a:pPr marL="12700" marR="2625090">
              <a:lnSpc>
                <a:spcPct val="115500"/>
              </a:lnSpc>
            </a:pPr>
            <a:r>
              <a:rPr dirty="0" sz="3300" spc="60">
                <a:solidFill>
                  <a:srgbClr val="FFFFFF"/>
                </a:solidFill>
                <a:latin typeface="Microsoft Sans Serif"/>
                <a:cs typeface="Microsoft Sans Serif"/>
              </a:rPr>
              <a:t>ThingSpeak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90">
                <a:solidFill>
                  <a:srgbClr val="FFFFFF"/>
                </a:solidFill>
                <a:latin typeface="Microsoft Sans Serif"/>
                <a:cs typeface="Microsoft Sans Serif"/>
              </a:rPr>
              <a:t>OM2M  </a:t>
            </a:r>
            <a:r>
              <a:rPr dirty="0" sz="3300" spc="204">
                <a:solidFill>
                  <a:srgbClr val="FFFFFF"/>
                </a:solidFill>
                <a:latin typeface="Microsoft Sans Serif"/>
                <a:cs typeface="Microsoft Sans Serif"/>
              </a:rPr>
              <a:t>Python</a:t>
            </a:r>
            <a:endParaRPr sz="3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300" spc="95">
                <a:solidFill>
                  <a:srgbClr val="FFFFFF"/>
                </a:solidFill>
                <a:latin typeface="Microsoft Sans Serif"/>
                <a:cs typeface="Microsoft Sans Serif"/>
              </a:rPr>
              <a:t>React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Microsoft Sans Serif"/>
                <a:cs typeface="Microsoft Sans Serif"/>
              </a:rPr>
              <a:t>JS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35">
                <a:solidFill>
                  <a:srgbClr val="FFFFFF"/>
                </a:solidFill>
                <a:latin typeface="Microsoft Sans Serif"/>
                <a:cs typeface="Microsoft Sans Serif"/>
              </a:rPr>
              <a:t>Tailwind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150">
                <a:solidFill>
                  <a:srgbClr val="FFFFFF"/>
                </a:solidFill>
                <a:latin typeface="Microsoft Sans Serif"/>
                <a:cs typeface="Microsoft Sans Serif"/>
              </a:rPr>
              <a:t>CSS</a:t>
            </a:r>
            <a:endParaRPr sz="3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300" spc="170">
                <a:solidFill>
                  <a:srgbClr val="FFFFFF"/>
                </a:solidFill>
                <a:latin typeface="Microsoft Sans Serif"/>
                <a:cs typeface="Microsoft Sans Serif"/>
              </a:rPr>
              <a:t>Node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Microsoft Sans Serif"/>
                <a:cs typeface="Microsoft Sans Serif"/>
              </a:rPr>
              <a:t>JS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45">
                <a:solidFill>
                  <a:srgbClr val="FFFFFF"/>
                </a:solidFill>
                <a:latin typeface="Microsoft Sans Serif"/>
                <a:cs typeface="Microsoft Sans Serif"/>
              </a:rPr>
              <a:t>MongoDB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21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55">
                <a:solidFill>
                  <a:srgbClr val="FFFFFF"/>
                </a:solidFill>
                <a:latin typeface="Microsoft Sans Serif"/>
                <a:cs typeface="Microsoft Sans Serif"/>
              </a:rPr>
              <a:t>Express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-5">
                <a:solidFill>
                  <a:srgbClr val="FFFFFF"/>
                </a:solidFill>
                <a:latin typeface="Microsoft Sans Serif"/>
                <a:cs typeface="Microsoft Sans Serif"/>
              </a:rPr>
              <a:t>JS</a:t>
            </a:r>
            <a:endParaRPr sz="3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34625" y="0"/>
            <a:ext cx="7953375" cy="10287000"/>
          </a:xfrm>
          <a:custGeom>
            <a:avLst/>
            <a:gdLst/>
            <a:ahLst/>
            <a:cxnLst/>
            <a:rect l="l" t="t" r="r" b="b"/>
            <a:pathLst>
              <a:path w="7953375" h="10287000">
                <a:moveTo>
                  <a:pt x="0" y="10286999"/>
                </a:moveTo>
                <a:lnTo>
                  <a:pt x="7953373" y="10286999"/>
                </a:lnTo>
                <a:lnTo>
                  <a:pt x="795337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1A182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9"/>
            <a:ext cx="18288000" cy="10287000"/>
            <a:chOff x="0" y="29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9"/>
              <a:ext cx="10334625" cy="10287000"/>
            </a:xfrm>
            <a:custGeom>
              <a:avLst/>
              <a:gdLst/>
              <a:ahLst/>
              <a:cxnLst/>
              <a:rect l="l" t="t" r="r" b="b"/>
              <a:pathLst>
                <a:path w="10334625" h="10287000">
                  <a:moveTo>
                    <a:pt x="10334624" y="10286940"/>
                  </a:moveTo>
                  <a:lnTo>
                    <a:pt x="0" y="10286940"/>
                  </a:lnTo>
                  <a:lnTo>
                    <a:pt x="0" y="0"/>
                  </a:lnTo>
                  <a:lnTo>
                    <a:pt x="10334624" y="0"/>
                  </a:lnTo>
                  <a:lnTo>
                    <a:pt x="10334624" y="10286940"/>
                  </a:lnTo>
                  <a:close/>
                </a:path>
              </a:pathLst>
            </a:custGeom>
            <a:solidFill>
              <a:srgbClr val="F1B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8874" y="3308254"/>
              <a:ext cx="9099124" cy="69787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08202" y="8009456"/>
              <a:ext cx="2480310" cy="2277745"/>
            </a:xfrm>
            <a:custGeom>
              <a:avLst/>
              <a:gdLst/>
              <a:ahLst/>
              <a:cxnLst/>
              <a:rect l="l" t="t" r="r" b="b"/>
              <a:pathLst>
                <a:path w="2480309" h="2277745">
                  <a:moveTo>
                    <a:pt x="1908" y="2173746"/>
                  </a:moveTo>
                  <a:lnTo>
                    <a:pt x="804" y="2142555"/>
                  </a:lnTo>
                  <a:lnTo>
                    <a:pt x="238" y="2111721"/>
                  </a:lnTo>
                  <a:lnTo>
                    <a:pt x="29" y="2080887"/>
                  </a:lnTo>
                  <a:lnTo>
                    <a:pt x="0" y="2049696"/>
                  </a:lnTo>
                  <a:lnTo>
                    <a:pt x="2049696" y="0"/>
                  </a:lnTo>
                  <a:lnTo>
                    <a:pt x="2110767" y="238"/>
                  </a:lnTo>
                  <a:lnTo>
                    <a:pt x="2141481" y="805"/>
                  </a:lnTo>
                  <a:lnTo>
                    <a:pt x="2171838" y="1908"/>
                  </a:lnTo>
                  <a:lnTo>
                    <a:pt x="1908" y="2173746"/>
                  </a:lnTo>
                  <a:close/>
                </a:path>
                <a:path w="2480309" h="2277745">
                  <a:moveTo>
                    <a:pt x="7633" y="1918011"/>
                  </a:moveTo>
                  <a:lnTo>
                    <a:pt x="14790" y="1847398"/>
                  </a:lnTo>
                  <a:lnTo>
                    <a:pt x="24809" y="1776785"/>
                  </a:lnTo>
                  <a:lnTo>
                    <a:pt x="1776784" y="24810"/>
                  </a:lnTo>
                  <a:lnTo>
                    <a:pt x="1847398" y="14790"/>
                  </a:lnTo>
                  <a:lnTo>
                    <a:pt x="1918011" y="7633"/>
                  </a:lnTo>
                  <a:lnTo>
                    <a:pt x="7633" y="1918011"/>
                  </a:lnTo>
                  <a:close/>
                </a:path>
                <a:path w="2480309" h="2277745">
                  <a:moveTo>
                    <a:pt x="146213" y="2277542"/>
                  </a:moveTo>
                  <a:lnTo>
                    <a:pt x="22162" y="2277542"/>
                  </a:lnTo>
                  <a:lnTo>
                    <a:pt x="2290163" y="9542"/>
                  </a:lnTo>
                  <a:lnTo>
                    <a:pt x="2345508" y="15506"/>
                  </a:lnTo>
                  <a:lnTo>
                    <a:pt x="2373360" y="18935"/>
                  </a:lnTo>
                  <a:lnTo>
                    <a:pt x="2400854" y="22901"/>
                  </a:lnTo>
                  <a:lnTo>
                    <a:pt x="146213" y="2277542"/>
                  </a:lnTo>
                  <a:close/>
                </a:path>
                <a:path w="2480309" h="2277745">
                  <a:moveTo>
                    <a:pt x="51528" y="1624107"/>
                  </a:moveTo>
                  <a:lnTo>
                    <a:pt x="62203" y="1580361"/>
                  </a:lnTo>
                  <a:lnTo>
                    <a:pt x="73953" y="1537510"/>
                  </a:lnTo>
                  <a:lnTo>
                    <a:pt x="86417" y="1495017"/>
                  </a:lnTo>
                  <a:lnTo>
                    <a:pt x="99240" y="1452345"/>
                  </a:lnTo>
                  <a:lnTo>
                    <a:pt x="1452345" y="101148"/>
                  </a:lnTo>
                  <a:lnTo>
                    <a:pt x="1495285" y="87521"/>
                  </a:lnTo>
                  <a:lnTo>
                    <a:pt x="1538226" y="75145"/>
                  </a:lnTo>
                  <a:lnTo>
                    <a:pt x="1581166" y="63844"/>
                  </a:lnTo>
                  <a:lnTo>
                    <a:pt x="1624107" y="53437"/>
                  </a:lnTo>
                  <a:lnTo>
                    <a:pt x="51528" y="1624107"/>
                  </a:lnTo>
                  <a:close/>
                </a:path>
                <a:path w="2480309" h="2277745">
                  <a:moveTo>
                    <a:pt x="392406" y="2277542"/>
                  </a:moveTo>
                  <a:lnTo>
                    <a:pt x="268355" y="2277542"/>
                  </a:lnTo>
                  <a:lnTo>
                    <a:pt x="2479796" y="66101"/>
                  </a:lnTo>
                  <a:lnTo>
                    <a:pt x="2479796" y="190152"/>
                  </a:lnTo>
                  <a:lnTo>
                    <a:pt x="392406" y="2277542"/>
                  </a:lnTo>
                  <a:close/>
                </a:path>
                <a:path w="2480309" h="2277745">
                  <a:moveTo>
                    <a:pt x="175579" y="1253864"/>
                  </a:moveTo>
                  <a:lnTo>
                    <a:pt x="195299" y="1209183"/>
                  </a:lnTo>
                  <a:lnTo>
                    <a:pt x="216293" y="1164873"/>
                  </a:lnTo>
                  <a:lnTo>
                    <a:pt x="238558" y="1120987"/>
                  </a:lnTo>
                  <a:lnTo>
                    <a:pt x="262096" y="1077578"/>
                  </a:lnTo>
                  <a:lnTo>
                    <a:pt x="286906" y="1034699"/>
                  </a:lnTo>
                  <a:lnTo>
                    <a:pt x="312988" y="992404"/>
                  </a:lnTo>
                  <a:lnTo>
                    <a:pt x="992403" y="312988"/>
                  </a:lnTo>
                  <a:lnTo>
                    <a:pt x="1034699" y="287701"/>
                  </a:lnTo>
                  <a:lnTo>
                    <a:pt x="1077578" y="263368"/>
                  </a:lnTo>
                  <a:lnTo>
                    <a:pt x="1120987" y="239990"/>
                  </a:lnTo>
                  <a:lnTo>
                    <a:pt x="1164873" y="217565"/>
                  </a:lnTo>
                  <a:lnTo>
                    <a:pt x="1209183" y="196095"/>
                  </a:lnTo>
                  <a:lnTo>
                    <a:pt x="1253864" y="175579"/>
                  </a:lnTo>
                  <a:lnTo>
                    <a:pt x="175579" y="1253864"/>
                  </a:lnTo>
                  <a:close/>
                </a:path>
                <a:path w="2480309" h="2277745">
                  <a:moveTo>
                    <a:pt x="642415" y="2277542"/>
                  </a:moveTo>
                  <a:lnTo>
                    <a:pt x="518365" y="2277542"/>
                  </a:lnTo>
                  <a:lnTo>
                    <a:pt x="2479796" y="316111"/>
                  </a:lnTo>
                  <a:lnTo>
                    <a:pt x="2479796" y="440161"/>
                  </a:lnTo>
                  <a:lnTo>
                    <a:pt x="642415" y="2277542"/>
                  </a:lnTo>
                  <a:close/>
                </a:path>
                <a:path w="2480309" h="2277745">
                  <a:moveTo>
                    <a:pt x="890516" y="2277542"/>
                  </a:moveTo>
                  <a:lnTo>
                    <a:pt x="766465" y="2277542"/>
                  </a:lnTo>
                  <a:lnTo>
                    <a:pt x="2479796" y="564212"/>
                  </a:lnTo>
                  <a:lnTo>
                    <a:pt x="2479796" y="688262"/>
                  </a:lnTo>
                  <a:lnTo>
                    <a:pt x="890516" y="2277542"/>
                  </a:lnTo>
                  <a:close/>
                </a:path>
                <a:path w="2480309" h="2277745">
                  <a:moveTo>
                    <a:pt x="1138617" y="2277542"/>
                  </a:moveTo>
                  <a:lnTo>
                    <a:pt x="1014566" y="2277542"/>
                  </a:lnTo>
                  <a:lnTo>
                    <a:pt x="2479796" y="812313"/>
                  </a:lnTo>
                  <a:lnTo>
                    <a:pt x="2479796" y="936363"/>
                  </a:lnTo>
                  <a:lnTo>
                    <a:pt x="1138617" y="2277542"/>
                  </a:lnTo>
                  <a:close/>
                </a:path>
                <a:path w="2480309" h="2277745">
                  <a:moveTo>
                    <a:pt x="1386718" y="2277542"/>
                  </a:moveTo>
                  <a:lnTo>
                    <a:pt x="1262668" y="2277542"/>
                  </a:lnTo>
                  <a:lnTo>
                    <a:pt x="2479796" y="1060414"/>
                  </a:lnTo>
                  <a:lnTo>
                    <a:pt x="2479796" y="1184464"/>
                  </a:lnTo>
                  <a:lnTo>
                    <a:pt x="1386718" y="2277542"/>
                  </a:lnTo>
                  <a:close/>
                </a:path>
                <a:path w="2480309" h="2277745">
                  <a:moveTo>
                    <a:pt x="1636728" y="2277542"/>
                  </a:moveTo>
                  <a:lnTo>
                    <a:pt x="1512677" y="2277542"/>
                  </a:lnTo>
                  <a:lnTo>
                    <a:pt x="2479796" y="1310423"/>
                  </a:lnTo>
                  <a:lnTo>
                    <a:pt x="2479796" y="1434474"/>
                  </a:lnTo>
                  <a:lnTo>
                    <a:pt x="1636728" y="2277542"/>
                  </a:lnTo>
                  <a:close/>
                </a:path>
                <a:path w="2480309" h="2277745">
                  <a:moveTo>
                    <a:pt x="1882920" y="2277542"/>
                  </a:moveTo>
                  <a:lnTo>
                    <a:pt x="1758870" y="2277542"/>
                  </a:lnTo>
                  <a:lnTo>
                    <a:pt x="2479796" y="1556616"/>
                  </a:lnTo>
                  <a:lnTo>
                    <a:pt x="2479796" y="1680667"/>
                  </a:lnTo>
                  <a:lnTo>
                    <a:pt x="1882920" y="2277542"/>
                  </a:lnTo>
                  <a:close/>
                </a:path>
                <a:path w="2480309" h="2277745">
                  <a:moveTo>
                    <a:pt x="2131021" y="2277542"/>
                  </a:moveTo>
                  <a:lnTo>
                    <a:pt x="2006971" y="2277542"/>
                  </a:lnTo>
                  <a:lnTo>
                    <a:pt x="2479796" y="1804717"/>
                  </a:lnTo>
                  <a:lnTo>
                    <a:pt x="2479796" y="1928767"/>
                  </a:lnTo>
                  <a:lnTo>
                    <a:pt x="2131021" y="2277542"/>
                  </a:lnTo>
                  <a:close/>
                </a:path>
                <a:path w="2480309" h="2277745">
                  <a:moveTo>
                    <a:pt x="2380110" y="2277542"/>
                  </a:moveTo>
                  <a:lnTo>
                    <a:pt x="2256019" y="2277542"/>
                  </a:lnTo>
                  <a:lnTo>
                    <a:pt x="2479796" y="2053910"/>
                  </a:lnTo>
                  <a:lnTo>
                    <a:pt x="2479796" y="2177921"/>
                  </a:lnTo>
                  <a:lnTo>
                    <a:pt x="2380110" y="2277542"/>
                  </a:lnTo>
                  <a:close/>
                </a:path>
              </a:pathLst>
            </a:custGeom>
            <a:solidFill>
              <a:srgbClr val="FFFFFF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230" y="1896076"/>
              <a:ext cx="8639174" cy="7810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5923" y="1262272"/>
              <a:ext cx="6810374" cy="55054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635768" y="144672"/>
            <a:ext cx="57124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>
                <a:solidFill>
                  <a:srgbClr val="FBBE00"/>
                </a:solidFill>
                <a:latin typeface="Arial"/>
                <a:cs typeface="Arial"/>
              </a:rPr>
              <a:t>PCB</a:t>
            </a:r>
            <a:r>
              <a:rPr dirty="0" spc="-114">
                <a:solidFill>
                  <a:srgbClr val="FBBE00"/>
                </a:solidFill>
                <a:latin typeface="Arial"/>
                <a:cs typeface="Arial"/>
              </a:rPr>
              <a:t> </a:t>
            </a:r>
            <a:r>
              <a:rPr dirty="0" spc="280">
                <a:solidFill>
                  <a:srgbClr val="FBBE00"/>
                </a:solidFill>
                <a:latin typeface="Arial"/>
                <a:cs typeface="Arial"/>
              </a:rPr>
              <a:t>DIAGRAM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37400" y="7989232"/>
            <a:ext cx="6426835" cy="211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dirty="0" sz="3600" spc="-355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3600" spc="-29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3600" spc="-30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3600" spc="-355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3600" spc="-22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3600" spc="-27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3600" spc="-35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3600" spc="-385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3600" spc="-330" b="1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r>
              <a:rPr dirty="0" sz="3600" spc="-355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3600" spc="-29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3600" spc="-200" b="1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dirty="0" sz="3600" spc="-459" b="1">
                <a:solidFill>
                  <a:srgbClr val="FAFAFA"/>
                </a:solidFill>
                <a:latin typeface="Verdana"/>
                <a:cs typeface="Verdana"/>
              </a:rPr>
              <a:t>: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200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70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265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140" b="1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17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185" b="1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dirty="0" sz="2600" spc="-575" b="1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dirty="0" sz="2600" spc="-300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70" b="1">
                <a:solidFill>
                  <a:srgbClr val="FAFAFA"/>
                </a:solidFill>
                <a:latin typeface="Verdana"/>
                <a:cs typeface="Verdana"/>
              </a:rPr>
              <a:t>C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2600" spc="-400" b="1">
                <a:solidFill>
                  <a:srgbClr val="FAFAFA"/>
                </a:solidFill>
                <a:latin typeface="Verdana"/>
                <a:cs typeface="Verdana"/>
              </a:rPr>
              <a:t>2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21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16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endParaRPr sz="2600">
              <a:latin typeface="Verdana"/>
              <a:cs typeface="Verdana"/>
            </a:endParaRPr>
          </a:p>
          <a:p>
            <a:pPr marL="12700" marR="5080">
              <a:lnSpc>
                <a:spcPts val="3540"/>
              </a:lnSpc>
              <a:spcBef>
                <a:spcPts val="95"/>
              </a:spcBef>
            </a:pP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180" b="1">
                <a:solidFill>
                  <a:srgbClr val="FAFAFA"/>
                </a:solidFill>
                <a:latin typeface="Verdana"/>
                <a:cs typeface="Verdana"/>
              </a:rPr>
              <a:t>G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240" b="1">
                <a:solidFill>
                  <a:srgbClr val="FAFAFA"/>
                </a:solidFill>
                <a:latin typeface="Verdana"/>
                <a:cs typeface="Verdana"/>
              </a:rPr>
              <a:t>4</a:t>
            </a:r>
            <a:r>
              <a:rPr dirty="0" sz="2600" spc="-35" b="1">
                <a:solidFill>
                  <a:srgbClr val="FAFAFA"/>
                </a:solidFill>
                <a:latin typeface="Verdana"/>
                <a:cs typeface="Verdana"/>
              </a:rPr>
              <a:t>0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21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16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495" b="1">
                <a:solidFill>
                  <a:srgbClr val="FAFAFA"/>
                </a:solidFill>
                <a:latin typeface="Verdana"/>
                <a:cs typeface="Verdana"/>
              </a:rPr>
              <a:t>(</a:t>
            </a:r>
            <a:r>
              <a:rPr dirty="0" sz="2600" spc="-229" b="1">
                <a:solidFill>
                  <a:srgbClr val="FAFAFA"/>
                </a:solidFill>
                <a:latin typeface="Verdana"/>
                <a:cs typeface="Verdana"/>
              </a:rPr>
              <a:t>V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2600" spc="-70" b="1">
                <a:solidFill>
                  <a:srgbClr val="FAFAFA"/>
                </a:solidFill>
                <a:latin typeface="Verdana"/>
                <a:cs typeface="Verdana"/>
              </a:rPr>
              <a:t>C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,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40" b="1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dirty="0" sz="2600" spc="-21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2600" spc="-335" b="1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dirty="0" sz="2600" spc="-150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,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135" b="1">
                <a:solidFill>
                  <a:srgbClr val="FAFAFA"/>
                </a:solidFill>
                <a:latin typeface="Verdana"/>
                <a:cs typeface="Verdana"/>
              </a:rPr>
              <a:t>H</a:t>
            </a:r>
            <a:r>
              <a:rPr dirty="0" sz="2600" spc="-240" b="1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r>
              <a:rPr dirty="0" sz="2600" spc="-335" b="1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dirty="0" sz="2600" spc="-140" b="1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dirty="0" sz="2600" spc="-145" b="1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dirty="0" sz="2600" spc="-140" b="1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dirty="0" sz="2600" spc="-105" b="1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y</a:t>
            </a:r>
            <a:r>
              <a:rPr dirty="0" sz="2600" spc="-370" b="1">
                <a:solidFill>
                  <a:srgbClr val="FAFAFA"/>
                </a:solidFill>
                <a:latin typeface="Verdana"/>
                <a:cs typeface="Verdana"/>
              </a:rPr>
              <a:t>)  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200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70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265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140" b="1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185" b="1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dirty="0" sz="2600" spc="-254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210" b="1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260" b="1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dirty="0" sz="2600" spc="-165" b="1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dirty="0" sz="2600" spc="-195" b="1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495" b="1">
                <a:solidFill>
                  <a:srgbClr val="FAFAFA"/>
                </a:solidFill>
                <a:latin typeface="Verdana"/>
                <a:cs typeface="Verdana"/>
              </a:rPr>
              <a:t>(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75" b="1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dirty="0" sz="2600" spc="-405" b="1">
                <a:solidFill>
                  <a:srgbClr val="FAFAFA"/>
                </a:solidFill>
                <a:latin typeface="Verdana"/>
                <a:cs typeface="Verdana"/>
              </a:rPr>
              <a:t>2</a:t>
            </a:r>
            <a:r>
              <a:rPr dirty="0" sz="2600" spc="-229" b="1">
                <a:solidFill>
                  <a:srgbClr val="FAFAFA"/>
                </a:solidFill>
                <a:latin typeface="Verdana"/>
                <a:cs typeface="Verdana"/>
              </a:rPr>
              <a:t>.</a:t>
            </a:r>
            <a:r>
              <a:rPr dirty="0" sz="2600" spc="-285" b="1">
                <a:solidFill>
                  <a:srgbClr val="FAFAFA"/>
                </a:solidFill>
                <a:latin typeface="Verdana"/>
                <a:cs typeface="Verdana"/>
              </a:rPr>
              <a:t>5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70" b="1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dirty="0" sz="2600" spc="-220" b="1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dirty="0" sz="2600" spc="-140" b="1">
                <a:solidFill>
                  <a:srgbClr val="FAFAFA"/>
                </a:solidFill>
                <a:latin typeface="Verdana"/>
                <a:cs typeface="Verdana"/>
              </a:rPr>
              <a:t>d</a:t>
            </a:r>
            <a:r>
              <a:rPr dirty="0" sz="2600" spc="-280" b="1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dirty="0" sz="2600" spc="-215" b="1">
                <a:solidFill>
                  <a:srgbClr val="FAFAFA"/>
                </a:solidFill>
                <a:latin typeface="Verdana"/>
                <a:cs typeface="Verdana"/>
              </a:rPr>
              <a:t>P</a:t>
            </a:r>
            <a:r>
              <a:rPr dirty="0" sz="2600" spc="-75" b="1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dirty="0" sz="2600" spc="-484" b="1">
                <a:solidFill>
                  <a:srgbClr val="FAFAFA"/>
                </a:solidFill>
                <a:latin typeface="Verdana"/>
                <a:cs typeface="Verdana"/>
              </a:rPr>
              <a:t>1</a:t>
            </a:r>
            <a:r>
              <a:rPr dirty="0" sz="2600" spc="-40" b="1">
                <a:solidFill>
                  <a:srgbClr val="FAFAFA"/>
                </a:solidFill>
                <a:latin typeface="Verdana"/>
                <a:cs typeface="Verdana"/>
              </a:rPr>
              <a:t>0</a:t>
            </a:r>
            <a:r>
              <a:rPr dirty="0" sz="2600" spc="-490" b="1">
                <a:solidFill>
                  <a:srgbClr val="FAFAFA"/>
                </a:solidFill>
                <a:latin typeface="Verdana"/>
                <a:cs typeface="Verdana"/>
              </a:rPr>
              <a:t>)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2767" y="463550"/>
            <a:ext cx="73075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05" b="1">
                <a:latin typeface="Arial"/>
                <a:cs typeface="Arial"/>
              </a:rPr>
              <a:t>CIRCUIT</a:t>
            </a:r>
            <a:r>
              <a:rPr dirty="0" sz="6000" spc="-120" b="1">
                <a:latin typeface="Arial"/>
                <a:cs typeface="Arial"/>
              </a:rPr>
              <a:t> </a:t>
            </a:r>
            <a:r>
              <a:rPr dirty="0" sz="6000" spc="280" b="1">
                <a:latin typeface="Arial"/>
                <a:cs typeface="Arial"/>
              </a:rPr>
              <a:t>DIAGRAM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744" y="7142357"/>
            <a:ext cx="8443440" cy="31446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38167" y="8687833"/>
            <a:ext cx="1149831" cy="159916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10023475"/>
            <a:chOff x="0" y="0"/>
            <a:chExt cx="18288000" cy="100234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7483" y="0"/>
              <a:ext cx="6770515" cy="35412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916" y="1498517"/>
              <a:ext cx="16516349" cy="85248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520057" y="1498577"/>
              <a:ext cx="2019300" cy="1067435"/>
            </a:xfrm>
            <a:custGeom>
              <a:avLst/>
              <a:gdLst/>
              <a:ahLst/>
              <a:cxnLst/>
              <a:rect l="l" t="t" r="r" b="b"/>
              <a:pathLst>
                <a:path w="2019300" h="1067435">
                  <a:moveTo>
                    <a:pt x="1989771" y="1063455"/>
                  </a:moveTo>
                  <a:lnTo>
                    <a:pt x="31137" y="1067304"/>
                  </a:lnTo>
                  <a:lnTo>
                    <a:pt x="26852" y="1066456"/>
                  </a:lnTo>
                  <a:lnTo>
                    <a:pt x="18617" y="1063046"/>
                  </a:lnTo>
                  <a:lnTo>
                    <a:pt x="0" y="33189"/>
                  </a:lnTo>
                  <a:lnTo>
                    <a:pt x="843" y="28880"/>
                  </a:lnTo>
                  <a:lnTo>
                    <a:pt x="33522" y="3840"/>
                  </a:lnTo>
                  <a:lnTo>
                    <a:pt x="1987703" y="0"/>
                  </a:lnTo>
                  <a:lnTo>
                    <a:pt x="1991988" y="848"/>
                  </a:lnTo>
                  <a:lnTo>
                    <a:pt x="2018841" y="1034115"/>
                  </a:lnTo>
                  <a:lnTo>
                    <a:pt x="2017997" y="1038423"/>
                  </a:lnTo>
                  <a:lnTo>
                    <a:pt x="1989771" y="1063455"/>
                  </a:lnTo>
                  <a:close/>
                </a:path>
              </a:pathLst>
            </a:custGeom>
            <a:solidFill>
              <a:srgbClr val="3253C8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04073" y="1583428"/>
              <a:ext cx="1849120" cy="915035"/>
            </a:xfrm>
            <a:custGeom>
              <a:avLst/>
              <a:gdLst/>
              <a:ahLst/>
              <a:cxnLst/>
              <a:rect l="l" t="t" r="r" b="b"/>
              <a:pathLst>
                <a:path w="1849119" h="915035">
                  <a:moveTo>
                    <a:pt x="1819745" y="911048"/>
                  </a:moveTo>
                  <a:lnTo>
                    <a:pt x="30841" y="914564"/>
                  </a:lnTo>
                  <a:lnTo>
                    <a:pt x="26556" y="913716"/>
                  </a:lnTo>
                  <a:lnTo>
                    <a:pt x="18321" y="910305"/>
                  </a:lnTo>
                  <a:lnTo>
                    <a:pt x="0" y="32855"/>
                  </a:lnTo>
                  <a:lnTo>
                    <a:pt x="843" y="28547"/>
                  </a:lnTo>
                  <a:lnTo>
                    <a:pt x="33522" y="3506"/>
                  </a:lnTo>
                  <a:lnTo>
                    <a:pt x="1817974" y="0"/>
                  </a:lnTo>
                  <a:lnTo>
                    <a:pt x="1822259" y="848"/>
                  </a:lnTo>
                  <a:lnTo>
                    <a:pt x="1848815" y="881708"/>
                  </a:lnTo>
                  <a:lnTo>
                    <a:pt x="1847971" y="886016"/>
                  </a:lnTo>
                  <a:lnTo>
                    <a:pt x="1819745" y="911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850564" y="1905967"/>
              <a:ext cx="461009" cy="419100"/>
            </a:xfrm>
            <a:custGeom>
              <a:avLst/>
              <a:gdLst/>
              <a:ahLst/>
              <a:cxnLst/>
              <a:rect l="l" t="t" r="r" b="b"/>
              <a:pathLst>
                <a:path w="461009" h="419100">
                  <a:moveTo>
                    <a:pt x="139040" y="419065"/>
                  </a:moveTo>
                  <a:lnTo>
                    <a:pt x="90595" y="412332"/>
                  </a:lnTo>
                  <a:lnTo>
                    <a:pt x="43932" y="398261"/>
                  </a:lnTo>
                  <a:lnTo>
                    <a:pt x="0" y="377059"/>
                  </a:lnTo>
                  <a:lnTo>
                    <a:pt x="71348" y="267024"/>
                  </a:lnTo>
                  <a:lnTo>
                    <a:pt x="95498" y="278677"/>
                  </a:lnTo>
                  <a:lnTo>
                    <a:pt x="121148" y="286412"/>
                  </a:lnTo>
                  <a:lnTo>
                    <a:pt x="147777" y="290113"/>
                  </a:lnTo>
                  <a:lnTo>
                    <a:pt x="174862" y="289666"/>
                  </a:lnTo>
                  <a:lnTo>
                    <a:pt x="201511" y="285045"/>
                  </a:lnTo>
                  <a:lnTo>
                    <a:pt x="250400" y="264068"/>
                  </a:lnTo>
                  <a:lnTo>
                    <a:pt x="289915" y="229126"/>
                  </a:lnTo>
                  <a:lnTo>
                    <a:pt x="315425" y="184312"/>
                  </a:lnTo>
                  <a:lnTo>
                    <a:pt x="324565" y="133781"/>
                  </a:lnTo>
                  <a:lnTo>
                    <a:pt x="322569" y="108298"/>
                  </a:lnTo>
                  <a:lnTo>
                    <a:pt x="316266" y="83455"/>
                  </a:lnTo>
                  <a:lnTo>
                    <a:pt x="305738" y="59755"/>
                  </a:lnTo>
                  <a:lnTo>
                    <a:pt x="426403" y="0"/>
                  </a:lnTo>
                  <a:lnTo>
                    <a:pt x="445555" y="43113"/>
                  </a:lnTo>
                  <a:lnTo>
                    <a:pt x="457023" y="88307"/>
                  </a:lnTo>
                  <a:lnTo>
                    <a:pt x="460655" y="134667"/>
                  </a:lnTo>
                  <a:lnTo>
                    <a:pt x="456300" y="181276"/>
                  </a:lnTo>
                  <a:lnTo>
                    <a:pt x="444026" y="226593"/>
                  </a:lnTo>
                  <a:lnTo>
                    <a:pt x="424311" y="269145"/>
                  </a:lnTo>
                  <a:lnTo>
                    <a:pt x="397618" y="308117"/>
                  </a:lnTo>
                  <a:lnTo>
                    <a:pt x="364413" y="342692"/>
                  </a:lnTo>
                  <a:lnTo>
                    <a:pt x="325732" y="371685"/>
                  </a:lnTo>
                  <a:lnTo>
                    <a:pt x="282895" y="394198"/>
                  </a:lnTo>
                  <a:lnTo>
                    <a:pt x="236792" y="409847"/>
                  </a:lnTo>
                  <a:lnTo>
                    <a:pt x="188314" y="418253"/>
                  </a:lnTo>
                  <a:lnTo>
                    <a:pt x="139040" y="419065"/>
                  </a:lnTo>
                  <a:close/>
                </a:path>
              </a:pathLst>
            </a:custGeom>
            <a:solidFill>
              <a:srgbClr val="FAB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20672" y="1751980"/>
              <a:ext cx="590550" cy="350520"/>
            </a:xfrm>
            <a:custGeom>
              <a:avLst/>
              <a:gdLst/>
              <a:ahLst/>
              <a:cxnLst/>
              <a:rect l="l" t="t" r="r" b="b"/>
              <a:pathLst>
                <a:path w="590550" h="350519">
                  <a:moveTo>
                    <a:pt x="583124" y="349920"/>
                  </a:moveTo>
                  <a:lnTo>
                    <a:pt x="450376" y="321446"/>
                  </a:lnTo>
                  <a:lnTo>
                    <a:pt x="454385" y="291435"/>
                  </a:lnTo>
                  <a:lnTo>
                    <a:pt x="452331" y="261518"/>
                  </a:lnTo>
                  <a:lnTo>
                    <a:pt x="430591" y="205227"/>
                  </a:lnTo>
                  <a:lnTo>
                    <a:pt x="388298" y="160705"/>
                  </a:lnTo>
                  <a:lnTo>
                    <a:pt x="331562" y="134386"/>
                  </a:lnTo>
                  <a:lnTo>
                    <a:pt x="300146" y="129351"/>
                  </a:lnTo>
                  <a:lnTo>
                    <a:pt x="268580" y="130071"/>
                  </a:lnTo>
                  <a:lnTo>
                    <a:pt x="208452" y="148384"/>
                  </a:lnTo>
                  <a:lnTo>
                    <a:pt x="159865" y="186680"/>
                  </a:lnTo>
                  <a:lnTo>
                    <a:pt x="129839" y="239425"/>
                  </a:lnTo>
                  <a:lnTo>
                    <a:pt x="0" y="200706"/>
                  </a:lnTo>
                  <a:lnTo>
                    <a:pt x="17282" y="159767"/>
                  </a:lnTo>
                  <a:lnTo>
                    <a:pt x="40739" y="122138"/>
                  </a:lnTo>
                  <a:lnTo>
                    <a:pt x="69856" y="88418"/>
                  </a:lnTo>
                  <a:lnTo>
                    <a:pt x="104119" y="59201"/>
                  </a:lnTo>
                  <a:lnTo>
                    <a:pt x="143011" y="35084"/>
                  </a:lnTo>
                  <a:lnTo>
                    <a:pt x="185337" y="16910"/>
                  </a:lnTo>
                  <a:lnTo>
                    <a:pt x="229701" y="5184"/>
                  </a:lnTo>
                  <a:lnTo>
                    <a:pt x="275300" y="0"/>
                  </a:lnTo>
                  <a:lnTo>
                    <a:pt x="321326" y="1447"/>
                  </a:lnTo>
                  <a:lnTo>
                    <a:pt x="366974" y="9618"/>
                  </a:lnTo>
                  <a:lnTo>
                    <a:pt x="410765" y="24333"/>
                  </a:lnTo>
                  <a:lnTo>
                    <a:pt x="451324" y="45042"/>
                  </a:lnTo>
                  <a:lnTo>
                    <a:pt x="488003" y="71280"/>
                  </a:lnTo>
                  <a:lnTo>
                    <a:pt x="520154" y="102585"/>
                  </a:lnTo>
                  <a:lnTo>
                    <a:pt x="547130" y="138493"/>
                  </a:lnTo>
                  <a:lnTo>
                    <a:pt x="572167" y="188126"/>
                  </a:lnTo>
                  <a:lnTo>
                    <a:pt x="586680" y="240898"/>
                  </a:lnTo>
                  <a:lnTo>
                    <a:pt x="590416" y="295325"/>
                  </a:lnTo>
                  <a:lnTo>
                    <a:pt x="583124" y="349920"/>
                  </a:lnTo>
                  <a:close/>
                </a:path>
              </a:pathLst>
            </a:custGeom>
            <a:solidFill>
              <a:srgbClr val="D5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06886" y="1786460"/>
              <a:ext cx="222885" cy="497205"/>
            </a:xfrm>
            <a:custGeom>
              <a:avLst/>
              <a:gdLst/>
              <a:ahLst/>
              <a:cxnLst/>
              <a:rect l="l" t="t" r="r" b="b"/>
              <a:pathLst>
                <a:path w="222884" h="497205">
                  <a:moveTo>
                    <a:pt x="144717" y="497172"/>
                  </a:moveTo>
                  <a:lnTo>
                    <a:pt x="112291" y="475494"/>
                  </a:lnTo>
                  <a:lnTo>
                    <a:pt x="83251" y="450087"/>
                  </a:lnTo>
                  <a:lnTo>
                    <a:pt x="57947" y="421302"/>
                  </a:lnTo>
                  <a:lnTo>
                    <a:pt x="36731" y="389490"/>
                  </a:lnTo>
                  <a:lnTo>
                    <a:pt x="8333" y="319517"/>
                  </a:lnTo>
                  <a:lnTo>
                    <a:pt x="0" y="244948"/>
                  </a:lnTo>
                  <a:lnTo>
                    <a:pt x="3601" y="207450"/>
                  </a:lnTo>
                  <a:lnTo>
                    <a:pt x="25938" y="135690"/>
                  </a:lnTo>
                  <a:lnTo>
                    <a:pt x="67267" y="71604"/>
                  </a:lnTo>
                  <a:lnTo>
                    <a:pt x="94072" y="44071"/>
                  </a:lnTo>
                  <a:lnTo>
                    <a:pt x="124429" y="20092"/>
                  </a:lnTo>
                  <a:lnTo>
                    <a:pt x="157968" y="0"/>
                  </a:lnTo>
                  <a:lnTo>
                    <a:pt x="222883" y="113571"/>
                  </a:lnTo>
                  <a:lnTo>
                    <a:pt x="204446" y="124616"/>
                  </a:lnTo>
                  <a:lnTo>
                    <a:pt x="187759" y="137797"/>
                  </a:lnTo>
                  <a:lnTo>
                    <a:pt x="160446" y="169837"/>
                  </a:lnTo>
                  <a:lnTo>
                    <a:pt x="142806" y="207501"/>
                  </a:lnTo>
                  <a:lnTo>
                    <a:pt x="136047" y="248218"/>
                  </a:lnTo>
                  <a:lnTo>
                    <a:pt x="136927" y="268899"/>
                  </a:lnTo>
                  <a:lnTo>
                    <a:pt x="147088" y="308884"/>
                  </a:lnTo>
                  <a:lnTo>
                    <a:pt x="167901" y="345157"/>
                  </a:lnTo>
                  <a:lnTo>
                    <a:pt x="197774" y="374945"/>
                  </a:lnTo>
                  <a:lnTo>
                    <a:pt x="215597" y="386861"/>
                  </a:lnTo>
                  <a:lnTo>
                    <a:pt x="144717" y="497172"/>
                  </a:lnTo>
                  <a:close/>
                </a:path>
              </a:pathLst>
            </a:custGeom>
            <a:solidFill>
              <a:srgbClr val="325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882084" y="1734834"/>
              <a:ext cx="420370" cy="84455"/>
            </a:xfrm>
            <a:custGeom>
              <a:avLst/>
              <a:gdLst/>
              <a:ahLst/>
              <a:cxnLst/>
              <a:rect l="l" t="t" r="r" b="b"/>
              <a:pathLst>
                <a:path w="420369" h="84455">
                  <a:moveTo>
                    <a:pt x="0" y="84398"/>
                  </a:moveTo>
                  <a:lnTo>
                    <a:pt x="419748" y="84398"/>
                  </a:lnTo>
                  <a:lnTo>
                    <a:pt x="419748" y="0"/>
                  </a:lnTo>
                  <a:lnTo>
                    <a:pt x="0" y="0"/>
                  </a:lnTo>
                  <a:lnTo>
                    <a:pt x="0" y="84398"/>
                  </a:lnTo>
                  <a:close/>
                </a:path>
              </a:pathLst>
            </a:custGeom>
            <a:solidFill>
              <a:srgbClr val="C3C3C3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428755" y="1734834"/>
              <a:ext cx="453390" cy="84455"/>
            </a:xfrm>
            <a:custGeom>
              <a:avLst/>
              <a:gdLst/>
              <a:ahLst/>
              <a:cxnLst/>
              <a:rect l="l" t="t" r="r" b="b"/>
              <a:pathLst>
                <a:path w="453390" h="84455">
                  <a:moveTo>
                    <a:pt x="453328" y="84398"/>
                  </a:moveTo>
                  <a:lnTo>
                    <a:pt x="0" y="84398"/>
                  </a:lnTo>
                  <a:lnTo>
                    <a:pt x="0" y="0"/>
                  </a:lnTo>
                  <a:lnTo>
                    <a:pt x="453328" y="0"/>
                  </a:lnTo>
                  <a:lnTo>
                    <a:pt x="453328" y="84398"/>
                  </a:lnTo>
                  <a:close/>
                </a:path>
              </a:pathLst>
            </a:custGeom>
            <a:solidFill>
              <a:srgbClr val="325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747765" y="1869872"/>
              <a:ext cx="554355" cy="84455"/>
            </a:xfrm>
            <a:custGeom>
              <a:avLst/>
              <a:gdLst/>
              <a:ahLst/>
              <a:cxnLst/>
              <a:rect l="l" t="t" r="r" b="b"/>
              <a:pathLst>
                <a:path w="554355" h="84455">
                  <a:moveTo>
                    <a:pt x="0" y="84398"/>
                  </a:moveTo>
                  <a:lnTo>
                    <a:pt x="554067" y="84398"/>
                  </a:lnTo>
                  <a:lnTo>
                    <a:pt x="554067" y="0"/>
                  </a:lnTo>
                  <a:lnTo>
                    <a:pt x="0" y="0"/>
                  </a:lnTo>
                  <a:lnTo>
                    <a:pt x="0" y="84398"/>
                  </a:lnTo>
                  <a:close/>
                </a:path>
              </a:pathLst>
            </a:custGeom>
            <a:solidFill>
              <a:srgbClr val="C3C3C3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28755" y="1869872"/>
              <a:ext cx="319405" cy="84455"/>
            </a:xfrm>
            <a:custGeom>
              <a:avLst/>
              <a:gdLst/>
              <a:ahLst/>
              <a:cxnLst/>
              <a:rect l="l" t="t" r="r" b="b"/>
              <a:pathLst>
                <a:path w="319405" h="84455">
                  <a:moveTo>
                    <a:pt x="319008" y="84398"/>
                  </a:moveTo>
                  <a:lnTo>
                    <a:pt x="0" y="84398"/>
                  </a:lnTo>
                  <a:lnTo>
                    <a:pt x="0" y="0"/>
                  </a:lnTo>
                  <a:lnTo>
                    <a:pt x="319008" y="0"/>
                  </a:lnTo>
                  <a:lnTo>
                    <a:pt x="319008" y="84398"/>
                  </a:lnTo>
                  <a:close/>
                </a:path>
              </a:pathLst>
            </a:custGeom>
            <a:solidFill>
              <a:srgbClr val="D5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15663" y="2004909"/>
              <a:ext cx="386715" cy="84455"/>
            </a:xfrm>
            <a:custGeom>
              <a:avLst/>
              <a:gdLst/>
              <a:ahLst/>
              <a:cxnLst/>
              <a:rect l="l" t="t" r="r" b="b"/>
              <a:pathLst>
                <a:path w="386715" h="84455">
                  <a:moveTo>
                    <a:pt x="0" y="84398"/>
                  </a:moveTo>
                  <a:lnTo>
                    <a:pt x="386168" y="84398"/>
                  </a:lnTo>
                  <a:lnTo>
                    <a:pt x="386168" y="0"/>
                  </a:lnTo>
                  <a:lnTo>
                    <a:pt x="0" y="0"/>
                  </a:lnTo>
                  <a:lnTo>
                    <a:pt x="0" y="84398"/>
                  </a:lnTo>
                  <a:close/>
                </a:path>
              </a:pathLst>
            </a:custGeom>
            <a:solidFill>
              <a:srgbClr val="C3C3C3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28755" y="2004909"/>
              <a:ext cx="487045" cy="84455"/>
            </a:xfrm>
            <a:custGeom>
              <a:avLst/>
              <a:gdLst/>
              <a:ahLst/>
              <a:cxnLst/>
              <a:rect l="l" t="t" r="r" b="b"/>
              <a:pathLst>
                <a:path w="487044" h="84455">
                  <a:moveTo>
                    <a:pt x="486908" y="84398"/>
                  </a:moveTo>
                  <a:lnTo>
                    <a:pt x="0" y="84398"/>
                  </a:lnTo>
                  <a:lnTo>
                    <a:pt x="0" y="0"/>
                  </a:lnTo>
                  <a:lnTo>
                    <a:pt x="486908" y="0"/>
                  </a:lnTo>
                  <a:lnTo>
                    <a:pt x="486908" y="84398"/>
                  </a:lnTo>
                  <a:close/>
                </a:path>
              </a:pathLst>
            </a:custGeom>
            <a:solidFill>
              <a:srgbClr val="FAB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033192" y="2139947"/>
              <a:ext cx="269240" cy="84455"/>
            </a:xfrm>
            <a:custGeom>
              <a:avLst/>
              <a:gdLst/>
              <a:ahLst/>
              <a:cxnLst/>
              <a:rect l="l" t="t" r="r" b="b"/>
              <a:pathLst>
                <a:path w="269240" h="84455">
                  <a:moveTo>
                    <a:pt x="0" y="84398"/>
                  </a:moveTo>
                  <a:lnTo>
                    <a:pt x="268639" y="84398"/>
                  </a:lnTo>
                  <a:lnTo>
                    <a:pt x="268639" y="0"/>
                  </a:lnTo>
                  <a:lnTo>
                    <a:pt x="0" y="0"/>
                  </a:lnTo>
                  <a:lnTo>
                    <a:pt x="0" y="84398"/>
                  </a:lnTo>
                  <a:close/>
                </a:path>
              </a:pathLst>
            </a:custGeom>
            <a:solidFill>
              <a:srgbClr val="C3C3C3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428755" y="2139947"/>
              <a:ext cx="604520" cy="84455"/>
            </a:xfrm>
            <a:custGeom>
              <a:avLst/>
              <a:gdLst/>
              <a:ahLst/>
              <a:cxnLst/>
              <a:rect l="l" t="t" r="r" b="b"/>
              <a:pathLst>
                <a:path w="604519" h="84455">
                  <a:moveTo>
                    <a:pt x="604437" y="84398"/>
                  </a:moveTo>
                  <a:lnTo>
                    <a:pt x="0" y="84398"/>
                  </a:lnTo>
                  <a:lnTo>
                    <a:pt x="0" y="0"/>
                  </a:lnTo>
                  <a:lnTo>
                    <a:pt x="604437" y="0"/>
                  </a:lnTo>
                  <a:lnTo>
                    <a:pt x="604437" y="84398"/>
                  </a:lnTo>
                  <a:close/>
                </a:path>
              </a:pathLst>
            </a:custGeom>
            <a:solidFill>
              <a:srgbClr val="325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831713" y="2274985"/>
              <a:ext cx="470534" cy="84455"/>
            </a:xfrm>
            <a:custGeom>
              <a:avLst/>
              <a:gdLst/>
              <a:ahLst/>
              <a:cxnLst/>
              <a:rect l="l" t="t" r="r" b="b"/>
              <a:pathLst>
                <a:path w="470534" h="84455">
                  <a:moveTo>
                    <a:pt x="0" y="84398"/>
                  </a:moveTo>
                  <a:lnTo>
                    <a:pt x="470118" y="84398"/>
                  </a:lnTo>
                  <a:lnTo>
                    <a:pt x="470118" y="0"/>
                  </a:lnTo>
                  <a:lnTo>
                    <a:pt x="0" y="0"/>
                  </a:lnTo>
                  <a:lnTo>
                    <a:pt x="0" y="84398"/>
                  </a:lnTo>
                  <a:close/>
                </a:path>
              </a:pathLst>
            </a:custGeom>
            <a:solidFill>
              <a:srgbClr val="C3C3C3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28755" y="2274985"/>
              <a:ext cx="403225" cy="84455"/>
            </a:xfrm>
            <a:custGeom>
              <a:avLst/>
              <a:gdLst/>
              <a:ahLst/>
              <a:cxnLst/>
              <a:rect l="l" t="t" r="r" b="b"/>
              <a:pathLst>
                <a:path w="403225" h="84455">
                  <a:moveTo>
                    <a:pt x="402958" y="84398"/>
                  </a:moveTo>
                  <a:lnTo>
                    <a:pt x="0" y="84398"/>
                  </a:lnTo>
                  <a:lnTo>
                    <a:pt x="0" y="0"/>
                  </a:lnTo>
                  <a:lnTo>
                    <a:pt x="402958" y="0"/>
                  </a:lnTo>
                  <a:lnTo>
                    <a:pt x="402958" y="84398"/>
                  </a:lnTo>
                  <a:close/>
                </a:path>
              </a:pathLst>
            </a:custGeom>
            <a:solidFill>
              <a:srgbClr val="D512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77899" cy="26900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3543" y="1892519"/>
              <a:ext cx="1590674" cy="7524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73784" y="1565758"/>
              <a:ext cx="419100" cy="1400175"/>
            </a:xfrm>
            <a:custGeom>
              <a:avLst/>
              <a:gdLst/>
              <a:ahLst/>
              <a:cxnLst/>
              <a:rect l="l" t="t" r="r" b="b"/>
              <a:pathLst>
                <a:path w="419100" h="1400175">
                  <a:moveTo>
                    <a:pt x="209549" y="1400054"/>
                  </a:moveTo>
                  <a:lnTo>
                    <a:pt x="161539" y="1394578"/>
                  </a:lnTo>
                  <a:lnTo>
                    <a:pt x="117446" y="1378983"/>
                  </a:lnTo>
                  <a:lnTo>
                    <a:pt x="78536" y="1354519"/>
                  </a:lnTo>
                  <a:lnTo>
                    <a:pt x="46072" y="1322435"/>
                  </a:lnTo>
                  <a:lnTo>
                    <a:pt x="21319" y="1283980"/>
                  </a:lnTo>
                  <a:lnTo>
                    <a:pt x="5540" y="1240403"/>
                  </a:lnTo>
                  <a:lnTo>
                    <a:pt x="0" y="1192953"/>
                  </a:lnTo>
                  <a:lnTo>
                    <a:pt x="7537" y="1137692"/>
                  </a:lnTo>
                  <a:lnTo>
                    <a:pt x="28817" y="1088043"/>
                  </a:lnTo>
                  <a:lnTo>
                    <a:pt x="61839" y="1046044"/>
                  </a:lnTo>
                  <a:lnTo>
                    <a:pt x="104602" y="1013738"/>
                  </a:lnTo>
                  <a:lnTo>
                    <a:pt x="104602" y="103380"/>
                  </a:lnTo>
                  <a:lnTo>
                    <a:pt x="112866" y="63268"/>
                  </a:lnTo>
                  <a:lnTo>
                    <a:pt x="135355" y="30393"/>
                  </a:lnTo>
                  <a:lnTo>
                    <a:pt x="168619" y="8166"/>
                  </a:lnTo>
                  <a:lnTo>
                    <a:pt x="209205" y="0"/>
                  </a:lnTo>
                  <a:lnTo>
                    <a:pt x="249792" y="8166"/>
                  </a:lnTo>
                  <a:lnTo>
                    <a:pt x="283055" y="30393"/>
                  </a:lnTo>
                  <a:lnTo>
                    <a:pt x="287621" y="37067"/>
                  </a:lnTo>
                  <a:lnTo>
                    <a:pt x="209549" y="37067"/>
                  </a:lnTo>
                  <a:lnTo>
                    <a:pt x="183533" y="42311"/>
                  </a:lnTo>
                  <a:lnTo>
                    <a:pt x="162194" y="56578"/>
                  </a:lnTo>
                  <a:lnTo>
                    <a:pt x="147759" y="77668"/>
                  </a:lnTo>
                  <a:lnTo>
                    <a:pt x="142452" y="103380"/>
                  </a:lnTo>
                  <a:lnTo>
                    <a:pt x="142452" y="1035162"/>
                  </a:lnTo>
                  <a:lnTo>
                    <a:pt x="123527" y="1046044"/>
                  </a:lnTo>
                  <a:lnTo>
                    <a:pt x="87731" y="1073260"/>
                  </a:lnTo>
                  <a:lnTo>
                    <a:pt x="60645" y="1108191"/>
                  </a:lnTo>
                  <a:lnTo>
                    <a:pt x="43488" y="1148909"/>
                  </a:lnTo>
                  <a:lnTo>
                    <a:pt x="37505" y="1193293"/>
                  </a:lnTo>
                  <a:lnTo>
                    <a:pt x="43653" y="1238453"/>
                  </a:lnTo>
                  <a:lnTo>
                    <a:pt x="60992" y="1279003"/>
                  </a:lnTo>
                  <a:lnTo>
                    <a:pt x="87871" y="1313337"/>
                  </a:lnTo>
                  <a:lnTo>
                    <a:pt x="122635" y="1339849"/>
                  </a:lnTo>
                  <a:lnTo>
                    <a:pt x="163631" y="1356934"/>
                  </a:lnTo>
                  <a:lnTo>
                    <a:pt x="209205" y="1362986"/>
                  </a:lnTo>
                  <a:lnTo>
                    <a:pt x="327096" y="1362986"/>
                  </a:lnTo>
                  <a:lnTo>
                    <a:pt x="301653" y="1378983"/>
                  </a:lnTo>
                  <a:lnTo>
                    <a:pt x="257560" y="1394578"/>
                  </a:lnTo>
                  <a:lnTo>
                    <a:pt x="209549" y="1400054"/>
                  </a:lnTo>
                  <a:close/>
                </a:path>
                <a:path w="419100" h="1400175">
                  <a:moveTo>
                    <a:pt x="327096" y="1362986"/>
                  </a:moveTo>
                  <a:lnTo>
                    <a:pt x="209205" y="1362986"/>
                  </a:lnTo>
                  <a:lnTo>
                    <a:pt x="254899" y="1356911"/>
                  </a:lnTo>
                  <a:lnTo>
                    <a:pt x="295928" y="1339774"/>
                  </a:lnTo>
                  <a:lnTo>
                    <a:pt x="330669" y="1313209"/>
                  </a:lnTo>
                  <a:lnTo>
                    <a:pt x="357495" y="1278851"/>
                  </a:lnTo>
                  <a:lnTo>
                    <a:pt x="374782" y="1238335"/>
                  </a:lnTo>
                  <a:lnTo>
                    <a:pt x="380906" y="1193293"/>
                  </a:lnTo>
                  <a:lnTo>
                    <a:pt x="374965" y="1148909"/>
                  </a:lnTo>
                  <a:lnTo>
                    <a:pt x="357895" y="1108319"/>
                  </a:lnTo>
                  <a:lnTo>
                    <a:pt x="330825" y="1073404"/>
                  </a:lnTo>
                  <a:lnTo>
                    <a:pt x="294883" y="1046044"/>
                  </a:lnTo>
                  <a:lnTo>
                    <a:pt x="275959" y="1035162"/>
                  </a:lnTo>
                  <a:lnTo>
                    <a:pt x="276647" y="1035162"/>
                  </a:lnTo>
                  <a:lnTo>
                    <a:pt x="276647" y="103380"/>
                  </a:lnTo>
                  <a:lnTo>
                    <a:pt x="271340" y="77668"/>
                  </a:lnTo>
                  <a:lnTo>
                    <a:pt x="256905" y="56578"/>
                  </a:lnTo>
                  <a:lnTo>
                    <a:pt x="235566" y="42311"/>
                  </a:lnTo>
                  <a:lnTo>
                    <a:pt x="209549" y="37067"/>
                  </a:lnTo>
                  <a:lnTo>
                    <a:pt x="287621" y="37067"/>
                  </a:lnTo>
                  <a:lnTo>
                    <a:pt x="305545" y="63268"/>
                  </a:lnTo>
                  <a:lnTo>
                    <a:pt x="313808" y="103380"/>
                  </a:lnTo>
                  <a:lnTo>
                    <a:pt x="313808" y="292457"/>
                  </a:lnTo>
                  <a:lnTo>
                    <a:pt x="385723" y="292457"/>
                  </a:lnTo>
                  <a:lnTo>
                    <a:pt x="385723" y="318982"/>
                  </a:lnTo>
                  <a:lnTo>
                    <a:pt x="313808" y="318982"/>
                  </a:lnTo>
                  <a:lnTo>
                    <a:pt x="313808" y="486295"/>
                  </a:lnTo>
                  <a:lnTo>
                    <a:pt x="385723" y="486295"/>
                  </a:lnTo>
                  <a:lnTo>
                    <a:pt x="385723" y="512820"/>
                  </a:lnTo>
                  <a:lnTo>
                    <a:pt x="313808" y="512820"/>
                  </a:lnTo>
                  <a:lnTo>
                    <a:pt x="313808" y="680133"/>
                  </a:lnTo>
                  <a:lnTo>
                    <a:pt x="385723" y="680133"/>
                  </a:lnTo>
                  <a:lnTo>
                    <a:pt x="385723" y="706658"/>
                  </a:lnTo>
                  <a:lnTo>
                    <a:pt x="313808" y="706658"/>
                  </a:lnTo>
                  <a:lnTo>
                    <a:pt x="313808" y="873971"/>
                  </a:lnTo>
                  <a:lnTo>
                    <a:pt x="385723" y="873971"/>
                  </a:lnTo>
                  <a:lnTo>
                    <a:pt x="385723" y="900496"/>
                  </a:lnTo>
                  <a:lnTo>
                    <a:pt x="313808" y="900496"/>
                  </a:lnTo>
                  <a:lnTo>
                    <a:pt x="313808" y="1014758"/>
                  </a:lnTo>
                  <a:lnTo>
                    <a:pt x="315847" y="1014758"/>
                  </a:lnTo>
                  <a:lnTo>
                    <a:pt x="357260" y="1046044"/>
                  </a:lnTo>
                  <a:lnTo>
                    <a:pt x="390282" y="1088043"/>
                  </a:lnTo>
                  <a:lnTo>
                    <a:pt x="411562" y="1137692"/>
                  </a:lnTo>
                  <a:lnTo>
                    <a:pt x="419099" y="1192953"/>
                  </a:lnTo>
                  <a:lnTo>
                    <a:pt x="413559" y="1240403"/>
                  </a:lnTo>
                  <a:lnTo>
                    <a:pt x="397780" y="1283980"/>
                  </a:lnTo>
                  <a:lnTo>
                    <a:pt x="373027" y="1322435"/>
                  </a:lnTo>
                  <a:lnTo>
                    <a:pt x="340563" y="1354519"/>
                  </a:lnTo>
                  <a:lnTo>
                    <a:pt x="327096" y="1362986"/>
                  </a:lnTo>
                  <a:close/>
                </a:path>
                <a:path w="419100" h="1400175">
                  <a:moveTo>
                    <a:pt x="209549" y="1339522"/>
                  </a:moveTo>
                  <a:lnTo>
                    <a:pt x="162679" y="1332048"/>
                  </a:lnTo>
                  <a:lnTo>
                    <a:pt x="121969" y="1311239"/>
                  </a:lnTo>
                  <a:lnTo>
                    <a:pt x="89864" y="1279510"/>
                  </a:lnTo>
                  <a:lnTo>
                    <a:pt x="68809" y="1239276"/>
                  </a:lnTo>
                  <a:lnTo>
                    <a:pt x="61247" y="1192953"/>
                  </a:lnTo>
                  <a:lnTo>
                    <a:pt x="69317" y="1145131"/>
                  </a:lnTo>
                  <a:lnTo>
                    <a:pt x="91742" y="1103941"/>
                  </a:lnTo>
                  <a:lnTo>
                    <a:pt x="125845" y="1072059"/>
                  </a:lnTo>
                  <a:lnTo>
                    <a:pt x="168947" y="1052166"/>
                  </a:lnTo>
                  <a:lnTo>
                    <a:pt x="168947" y="624702"/>
                  </a:lnTo>
                  <a:lnTo>
                    <a:pt x="250152" y="624702"/>
                  </a:lnTo>
                  <a:lnTo>
                    <a:pt x="250152" y="1052166"/>
                  </a:lnTo>
                  <a:lnTo>
                    <a:pt x="293254" y="1072059"/>
                  </a:lnTo>
                  <a:lnTo>
                    <a:pt x="327357" y="1103941"/>
                  </a:lnTo>
                  <a:lnTo>
                    <a:pt x="349782" y="1145131"/>
                  </a:lnTo>
                  <a:lnTo>
                    <a:pt x="357852" y="1192953"/>
                  </a:lnTo>
                  <a:lnTo>
                    <a:pt x="350290" y="1239276"/>
                  </a:lnTo>
                  <a:lnTo>
                    <a:pt x="329235" y="1279510"/>
                  </a:lnTo>
                  <a:lnTo>
                    <a:pt x="297130" y="1311239"/>
                  </a:lnTo>
                  <a:lnTo>
                    <a:pt x="256420" y="1332048"/>
                  </a:lnTo>
                  <a:lnTo>
                    <a:pt x="209549" y="1339522"/>
                  </a:lnTo>
                  <a:close/>
                </a:path>
                <a:path w="419100" h="1400175">
                  <a:moveTo>
                    <a:pt x="315847" y="1014758"/>
                  </a:moveTo>
                  <a:lnTo>
                    <a:pt x="313808" y="1014758"/>
                  </a:lnTo>
                  <a:lnTo>
                    <a:pt x="314497" y="1013738"/>
                  </a:lnTo>
                  <a:lnTo>
                    <a:pt x="315847" y="1014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297216" y="275845"/>
            <a:ext cx="9204960" cy="1279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200" spc="-250">
                <a:solidFill>
                  <a:srgbClr val="731F7D"/>
                </a:solidFill>
                <a:latin typeface="Arial"/>
                <a:cs typeface="Arial"/>
              </a:rPr>
              <a:t>Flow</a:t>
            </a:r>
            <a:r>
              <a:rPr dirty="0" sz="8200" spc="-305">
                <a:solidFill>
                  <a:srgbClr val="731F7D"/>
                </a:solidFill>
                <a:latin typeface="Arial"/>
                <a:cs typeface="Arial"/>
              </a:rPr>
              <a:t> </a:t>
            </a:r>
            <a:r>
              <a:rPr dirty="0" sz="8200" spc="-225">
                <a:solidFill>
                  <a:srgbClr val="731F7D"/>
                </a:solidFill>
                <a:latin typeface="Arial"/>
                <a:cs typeface="Arial"/>
              </a:rPr>
              <a:t>of</a:t>
            </a:r>
            <a:r>
              <a:rPr dirty="0" sz="8200" spc="-305">
                <a:solidFill>
                  <a:srgbClr val="731F7D"/>
                </a:solidFill>
                <a:latin typeface="Arial"/>
                <a:cs typeface="Arial"/>
              </a:rPr>
              <a:t> </a:t>
            </a:r>
            <a:r>
              <a:rPr dirty="0" sz="8200" spc="-160">
                <a:solidFill>
                  <a:srgbClr val="731F7D"/>
                </a:solidFill>
                <a:latin typeface="Arial"/>
                <a:cs typeface="Arial"/>
              </a:rPr>
              <a:t>Information</a:t>
            </a:r>
            <a:endParaRPr sz="8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71444"/>
              <a:ext cx="2253113" cy="26155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0238" y="1"/>
              <a:ext cx="3857761" cy="3409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366" y="2389288"/>
              <a:ext cx="17463187" cy="76777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120" y="251248"/>
            <a:ext cx="566166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785">
                <a:solidFill>
                  <a:srgbClr val="4D1253"/>
                </a:solidFill>
                <a:latin typeface="Arial"/>
                <a:cs typeface="Arial"/>
              </a:rPr>
              <a:t>P</a:t>
            </a:r>
            <a:r>
              <a:rPr dirty="0" sz="8000" spc="60">
                <a:solidFill>
                  <a:srgbClr val="4D1253"/>
                </a:solidFill>
                <a:latin typeface="Arial"/>
                <a:cs typeface="Arial"/>
              </a:rPr>
              <a:t>r</a:t>
            </a:r>
            <a:r>
              <a:rPr dirty="0" sz="8000" spc="-490">
                <a:solidFill>
                  <a:srgbClr val="4D1253"/>
                </a:solidFill>
                <a:latin typeface="Arial"/>
                <a:cs typeface="Arial"/>
              </a:rPr>
              <a:t>o</a:t>
            </a:r>
            <a:r>
              <a:rPr dirty="0" sz="8000" spc="-114">
                <a:solidFill>
                  <a:srgbClr val="4D1253"/>
                </a:solidFill>
                <a:latin typeface="Arial"/>
                <a:cs typeface="Arial"/>
              </a:rPr>
              <a:t>j</a:t>
            </a:r>
            <a:r>
              <a:rPr dirty="0" sz="8000" spc="-290">
                <a:solidFill>
                  <a:srgbClr val="4D1253"/>
                </a:solidFill>
                <a:latin typeface="Arial"/>
                <a:cs typeface="Arial"/>
              </a:rPr>
              <a:t>e</a:t>
            </a:r>
            <a:r>
              <a:rPr dirty="0" sz="8000" spc="-535">
                <a:solidFill>
                  <a:srgbClr val="4D1253"/>
                </a:solidFill>
                <a:latin typeface="Arial"/>
                <a:cs typeface="Arial"/>
              </a:rPr>
              <a:t>c</a:t>
            </a:r>
            <a:r>
              <a:rPr dirty="0" sz="8000" spc="280">
                <a:solidFill>
                  <a:srgbClr val="4D1253"/>
                </a:solidFill>
                <a:latin typeface="Arial"/>
                <a:cs typeface="Arial"/>
              </a:rPr>
              <a:t>t</a:t>
            </a:r>
            <a:r>
              <a:rPr dirty="0" sz="8000" spc="-305">
                <a:solidFill>
                  <a:srgbClr val="4D1253"/>
                </a:solidFill>
                <a:latin typeface="Arial"/>
                <a:cs typeface="Arial"/>
              </a:rPr>
              <a:t> </a:t>
            </a:r>
            <a:r>
              <a:rPr dirty="0" sz="8000" spc="-70">
                <a:solidFill>
                  <a:srgbClr val="4D1253"/>
                </a:solidFill>
                <a:latin typeface="Arial"/>
                <a:cs typeface="Arial"/>
              </a:rPr>
              <a:t>F</a:t>
            </a:r>
            <a:r>
              <a:rPr dirty="0" sz="8000" spc="5">
                <a:solidFill>
                  <a:srgbClr val="4D1253"/>
                </a:solidFill>
                <a:latin typeface="Arial"/>
                <a:cs typeface="Arial"/>
              </a:rPr>
              <a:t>l</a:t>
            </a:r>
            <a:r>
              <a:rPr dirty="0" sz="8000" spc="-490">
                <a:solidFill>
                  <a:srgbClr val="4D1253"/>
                </a:solidFill>
                <a:latin typeface="Arial"/>
                <a:cs typeface="Arial"/>
              </a:rPr>
              <a:t>o</a:t>
            </a:r>
            <a:r>
              <a:rPr dirty="0" sz="8000" spc="-500">
                <a:solidFill>
                  <a:srgbClr val="4D1253"/>
                </a:solidFill>
                <a:latin typeface="Arial"/>
                <a:cs typeface="Arial"/>
              </a:rPr>
              <a:t>w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2123" y="6359086"/>
            <a:ext cx="3659504" cy="257492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427990">
              <a:lnSpc>
                <a:spcPct val="100000"/>
              </a:lnSpc>
              <a:spcBef>
                <a:spcPts val="1185"/>
              </a:spcBef>
            </a:pPr>
            <a:r>
              <a:rPr dirty="0" sz="4000" spc="-14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000" spc="-1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4000" spc="-1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-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-16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0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0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-39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4000">
              <a:latin typeface="Arial"/>
              <a:cs typeface="Arial"/>
            </a:endParaRPr>
          </a:p>
          <a:p>
            <a:pPr marL="509270" marR="517525" indent="-497205">
              <a:lnSpc>
                <a:spcPts val="2700"/>
              </a:lnSpc>
              <a:spcBef>
                <a:spcPts val="765"/>
              </a:spcBef>
            </a:pPr>
            <a:r>
              <a:rPr dirty="0" sz="2300" spc="-6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dirty="0" sz="2300" spc="-25">
                <a:solidFill>
                  <a:srgbClr val="FFFFFF"/>
                </a:solidFill>
                <a:latin typeface="Arial MT"/>
                <a:cs typeface="Arial MT"/>
              </a:rPr>
              <a:t>obtained </a:t>
            </a:r>
            <a:r>
              <a:rPr dirty="0" sz="2300" spc="-45">
                <a:solidFill>
                  <a:srgbClr val="FFFFFF"/>
                </a:solidFill>
                <a:latin typeface="Arial MT"/>
                <a:cs typeface="Arial MT"/>
              </a:rPr>
              <a:t>posted </a:t>
            </a:r>
            <a:r>
              <a:rPr dirty="0" sz="2300" spc="65">
                <a:solidFill>
                  <a:srgbClr val="FFFFFF"/>
                </a:solidFill>
                <a:latin typeface="Arial MT"/>
                <a:cs typeface="Arial MT"/>
              </a:rPr>
              <a:t>to: </a:t>
            </a:r>
            <a:r>
              <a:rPr dirty="0" sz="2300" spc="-6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75">
                <a:solidFill>
                  <a:srgbClr val="FFFFFF"/>
                </a:solidFill>
                <a:latin typeface="Arial MT"/>
                <a:cs typeface="Arial MT"/>
              </a:rPr>
              <a:t>ThingSpeak</a:t>
            </a:r>
            <a:endParaRPr sz="2300">
              <a:latin typeface="Arial MT"/>
              <a:cs typeface="Arial MT"/>
            </a:endParaRPr>
          </a:p>
          <a:p>
            <a:pPr marL="509270">
              <a:lnSpc>
                <a:spcPts val="2590"/>
              </a:lnSpc>
            </a:pPr>
            <a:r>
              <a:rPr dirty="0" sz="2300" spc="10">
                <a:solidFill>
                  <a:srgbClr val="FFFFFF"/>
                </a:solidFill>
                <a:latin typeface="Arial MT"/>
                <a:cs typeface="Arial MT"/>
              </a:rPr>
              <a:t>OM2M</a:t>
            </a:r>
            <a:endParaRPr sz="2300">
              <a:latin typeface="Arial MT"/>
              <a:cs typeface="Arial MT"/>
            </a:endParaRPr>
          </a:p>
          <a:p>
            <a:pPr marL="509270">
              <a:lnSpc>
                <a:spcPts val="2700"/>
              </a:lnSpc>
            </a:pPr>
            <a:r>
              <a:rPr dirty="0" sz="2300" spc="-65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2300">
              <a:latin typeface="Arial MT"/>
              <a:cs typeface="Arial MT"/>
            </a:endParaRPr>
          </a:p>
          <a:p>
            <a:pPr marL="12700">
              <a:lnSpc>
                <a:spcPts val="2730"/>
              </a:lnSpc>
            </a:pPr>
            <a:r>
              <a:rPr dirty="0" sz="2300" spc="-75">
                <a:solidFill>
                  <a:srgbClr val="FFFFFF"/>
                </a:solidFill>
                <a:latin typeface="Arial MT"/>
                <a:cs typeface="Arial MT"/>
              </a:rPr>
              <a:t>ThingSpeak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100">
                <a:solidFill>
                  <a:srgbClr val="FFFFFF"/>
                </a:solidFill>
                <a:latin typeface="Arial MT"/>
                <a:cs typeface="Arial MT"/>
              </a:rPr>
              <a:t>gives</a:t>
            </a:r>
            <a:r>
              <a:rPr dirty="0" sz="2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Arial MT"/>
                <a:cs typeface="Arial MT"/>
              </a:rPr>
              <a:t>pictorial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2123" y="8900614"/>
            <a:ext cx="4928870" cy="71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30"/>
              </a:lnSpc>
              <a:spcBef>
                <a:spcPts val="100"/>
              </a:spcBef>
            </a:pPr>
            <a:r>
              <a:rPr dirty="0" sz="2300" spc="-20">
                <a:solidFill>
                  <a:srgbClr val="FFFFFF"/>
                </a:solidFill>
                <a:latin typeface="Arial MT"/>
                <a:cs typeface="Arial MT"/>
              </a:rPr>
              <a:t>representation</a:t>
            </a:r>
            <a:endParaRPr sz="2300">
              <a:latin typeface="Arial MT"/>
              <a:cs typeface="Arial MT"/>
            </a:endParaRPr>
          </a:p>
          <a:p>
            <a:pPr marL="12700">
              <a:lnSpc>
                <a:spcPts val="2730"/>
              </a:lnSpc>
            </a:pPr>
            <a:r>
              <a:rPr dirty="0" sz="2300" spc="10">
                <a:solidFill>
                  <a:srgbClr val="FFFFFF"/>
                </a:solidFill>
                <a:latin typeface="Arial MT"/>
                <a:cs typeface="Arial MT"/>
              </a:rPr>
              <a:t>OM2M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6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65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75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Arial MT"/>
                <a:cs typeface="Arial MT"/>
              </a:rPr>
              <a:t>real-time</a:t>
            </a:r>
            <a:r>
              <a:rPr dirty="0" sz="2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-4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8201" y="6373612"/>
            <a:ext cx="381000" cy="7607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800" spc="125" b="1">
                <a:solidFill>
                  <a:srgbClr val="2E177B"/>
                </a:solidFill>
                <a:latin typeface="Arial"/>
                <a:cs typeface="Arial"/>
              </a:rPr>
              <a:t>2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32785" y="2364470"/>
            <a:ext cx="460375" cy="924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900" spc="140" b="1">
                <a:solidFill>
                  <a:srgbClr val="2E177B"/>
                </a:solidFill>
                <a:latin typeface="Arial"/>
                <a:cs typeface="Arial"/>
              </a:rPr>
              <a:t>3</a:t>
            </a:r>
            <a:endParaRPr sz="5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1341" y="3113394"/>
            <a:ext cx="4770755" cy="263525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54"/>
              </a:spcBef>
            </a:pPr>
            <a:r>
              <a:rPr dirty="0" sz="2500" spc="-45">
                <a:solidFill>
                  <a:srgbClr val="FFFFFF"/>
                </a:solidFill>
                <a:latin typeface="Arial MT"/>
                <a:cs typeface="Arial MT"/>
              </a:rPr>
              <a:t>Wireless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node </a:t>
            </a:r>
            <a:r>
              <a:rPr dirty="0" sz="2500" spc="-45">
                <a:solidFill>
                  <a:srgbClr val="FFFFFF"/>
                </a:solidFill>
                <a:latin typeface="Arial MT"/>
                <a:cs typeface="Arial MT"/>
              </a:rPr>
              <a:t>connected </a:t>
            </a:r>
            <a:r>
              <a:rPr dirty="0" sz="2500" spc="5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server </a:t>
            </a:r>
            <a:r>
              <a:rPr dirty="0" sz="2500" spc="-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Arial MT"/>
                <a:cs typeface="Arial MT"/>
              </a:rPr>
              <a:t>Measure</a:t>
            </a:r>
            <a:r>
              <a:rPr dirty="0" sz="25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Arial MT"/>
                <a:cs typeface="Arial MT"/>
              </a:rPr>
              <a:t>quantities</a:t>
            </a:r>
            <a:r>
              <a:rPr dirty="0" sz="25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Arial MT"/>
                <a:cs typeface="Arial MT"/>
              </a:rPr>
              <a:t>like:</a:t>
            </a:r>
            <a:endParaRPr sz="2500">
              <a:latin typeface="Arial MT"/>
              <a:cs typeface="Arial MT"/>
            </a:endParaRPr>
          </a:p>
          <a:p>
            <a:pPr marL="552450">
              <a:lnSpc>
                <a:spcPts val="2795"/>
              </a:lnSpc>
            </a:pPr>
            <a:r>
              <a:rPr dirty="0" sz="2500" spc="-20">
                <a:solidFill>
                  <a:srgbClr val="FFFFFF"/>
                </a:solidFill>
                <a:latin typeface="Arial MT"/>
                <a:cs typeface="Arial MT"/>
              </a:rPr>
              <a:t>Temperature</a:t>
            </a:r>
            <a:r>
              <a:rPr dirty="0" sz="25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5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Arial MT"/>
                <a:cs typeface="Arial MT"/>
              </a:rPr>
              <a:t>Humidity</a:t>
            </a:r>
            <a:endParaRPr sz="2500">
              <a:latin typeface="Arial MT"/>
              <a:cs typeface="Arial MT"/>
            </a:endParaRPr>
          </a:p>
          <a:p>
            <a:pPr marL="552450">
              <a:lnSpc>
                <a:spcPts val="2925"/>
              </a:lnSpc>
            </a:pPr>
            <a:r>
              <a:rPr dirty="0" sz="2500" spc="-60">
                <a:solidFill>
                  <a:srgbClr val="FFFFFF"/>
                </a:solidFill>
                <a:latin typeface="Arial MT"/>
                <a:cs typeface="Arial MT"/>
              </a:rPr>
              <a:t>CO2 </a:t>
            </a:r>
            <a:r>
              <a:rPr dirty="0" sz="2500" spc="-80">
                <a:solidFill>
                  <a:srgbClr val="FFFFFF"/>
                </a:solidFill>
                <a:latin typeface="Arial MT"/>
                <a:cs typeface="Arial MT"/>
              </a:rPr>
              <a:t>levels</a:t>
            </a:r>
            <a:endParaRPr sz="2500">
              <a:latin typeface="Arial MT"/>
              <a:cs typeface="Arial MT"/>
            </a:endParaRPr>
          </a:p>
          <a:p>
            <a:pPr marL="552450" marR="1743075">
              <a:lnSpc>
                <a:spcPts val="2930"/>
              </a:lnSpc>
              <a:spcBef>
                <a:spcPts val="120"/>
              </a:spcBef>
            </a:pPr>
            <a:r>
              <a:rPr dirty="0" sz="2500" spc="-80">
                <a:solidFill>
                  <a:srgbClr val="FFFFFF"/>
                </a:solidFill>
                <a:latin typeface="Arial MT"/>
                <a:cs typeface="Arial MT"/>
              </a:rPr>
              <a:t>VOC</a:t>
            </a:r>
            <a:r>
              <a:rPr dirty="0" sz="25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Arial MT"/>
                <a:cs typeface="Arial MT"/>
              </a:rPr>
              <a:t>levels </a:t>
            </a:r>
            <a:r>
              <a:rPr dirty="0" sz="25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Arial MT"/>
                <a:cs typeface="Arial MT"/>
              </a:rPr>
              <a:t>Particulate</a:t>
            </a:r>
            <a:r>
              <a:rPr dirty="0" sz="25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Arial MT"/>
                <a:cs typeface="Arial MT"/>
              </a:rPr>
              <a:t>matter</a:t>
            </a:r>
            <a:endParaRPr sz="2500">
              <a:latin typeface="Arial MT"/>
              <a:cs typeface="Arial MT"/>
            </a:endParaRPr>
          </a:p>
          <a:p>
            <a:pPr marL="12700">
              <a:lnSpc>
                <a:spcPts val="2835"/>
              </a:lnSpc>
            </a:pPr>
            <a:r>
              <a:rPr dirty="0" sz="2500" spc="-20">
                <a:solidFill>
                  <a:srgbClr val="FFFFFF"/>
                </a:solidFill>
                <a:latin typeface="Arial MT"/>
                <a:cs typeface="Arial MT"/>
              </a:rPr>
              <a:t>Collected</a:t>
            </a:r>
            <a:r>
              <a:rPr dirty="0" sz="2500" spc="-45">
                <a:solidFill>
                  <a:srgbClr val="FFFFFF"/>
                </a:solidFill>
                <a:latin typeface="Arial MT"/>
                <a:cs typeface="Arial MT"/>
              </a:rPr>
              <a:t> data</a:t>
            </a:r>
            <a:r>
              <a:rPr dirty="0" sz="25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Arial MT"/>
                <a:cs typeface="Arial MT"/>
              </a:rPr>
              <a:t>sent</a:t>
            </a:r>
            <a:r>
              <a:rPr dirty="0" sz="25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5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2409" y="2204942"/>
            <a:ext cx="4218940" cy="3010535"/>
          </a:xfrm>
          <a:prstGeom prst="rect">
            <a:avLst/>
          </a:prstGeom>
        </p:spPr>
        <p:txBody>
          <a:bodyPr wrap="square" lIns="0" tIns="265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dirty="0" sz="4000" spc="-2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000" spc="-4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24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-22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4000" spc="-1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0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-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-27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000" spc="-14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  <a:p>
            <a:pPr marL="280035" marR="488315">
              <a:lnSpc>
                <a:spcPts val="3080"/>
              </a:lnSpc>
              <a:spcBef>
                <a:spcPts val="1425"/>
              </a:spcBef>
            </a:pPr>
            <a:r>
              <a:rPr dirty="0" sz="2600" spc="-65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dirty="0" sz="26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dirty="0" sz="2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Arial MT"/>
                <a:cs typeface="Arial MT"/>
              </a:rPr>
              <a:t>safety </a:t>
            </a:r>
            <a:r>
              <a:rPr dirty="0" sz="2600" spc="-7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Arial MT"/>
                <a:cs typeface="Arial MT"/>
              </a:rPr>
              <a:t>levels </a:t>
            </a:r>
            <a:r>
              <a:rPr dirty="0" sz="2600" spc="-40">
                <a:solidFill>
                  <a:srgbClr val="FFFFFF"/>
                </a:solidFill>
                <a:latin typeface="Arial MT"/>
                <a:cs typeface="Arial MT"/>
              </a:rPr>
              <a:t>according </a:t>
            </a:r>
            <a:r>
              <a:rPr dirty="0" sz="2600" spc="5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600" spc="10">
                <a:solidFill>
                  <a:srgbClr val="FFFFFF"/>
                </a:solidFill>
                <a:latin typeface="Arial MT"/>
                <a:cs typeface="Arial MT"/>
              </a:rPr>
              <a:t>air </a:t>
            </a:r>
            <a:r>
              <a:rPr dirty="0" sz="2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dirty="0" sz="26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Arial MT"/>
                <a:cs typeface="Arial MT"/>
              </a:rPr>
              <a:t>levels</a:t>
            </a:r>
            <a:endParaRPr sz="2600">
              <a:latin typeface="Arial MT"/>
              <a:cs typeface="Arial MT"/>
            </a:endParaRPr>
          </a:p>
          <a:p>
            <a:pPr marL="280035">
              <a:lnSpc>
                <a:spcPts val="2945"/>
              </a:lnSpc>
            </a:pPr>
            <a:r>
              <a:rPr dirty="0" sz="2600" spc="-70">
                <a:solidFill>
                  <a:srgbClr val="FFFFFF"/>
                </a:solidFill>
                <a:latin typeface="Arial MT"/>
                <a:cs typeface="Arial MT"/>
              </a:rPr>
              <a:t>Emails</a:t>
            </a:r>
            <a:r>
              <a:rPr dirty="0" sz="2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2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7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2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Arial MT"/>
                <a:cs typeface="Arial MT"/>
              </a:rPr>
              <a:t>sent</a:t>
            </a:r>
            <a:r>
              <a:rPr dirty="0" sz="2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dirty="0" sz="2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Arial MT"/>
                <a:cs typeface="Arial MT"/>
              </a:rPr>
              <a:t>air</a:t>
            </a:r>
            <a:endParaRPr sz="2600">
              <a:latin typeface="Arial MT"/>
              <a:cs typeface="Arial MT"/>
            </a:endParaRPr>
          </a:p>
          <a:p>
            <a:pPr marL="280035">
              <a:lnSpc>
                <a:spcPts val="3095"/>
              </a:lnSpc>
            </a:pPr>
            <a:r>
              <a:rPr dirty="0" sz="2600" spc="-5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dirty="0" sz="26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Arial MT"/>
                <a:cs typeface="Arial MT"/>
              </a:rPr>
              <a:t>degrades</a:t>
            </a:r>
            <a:r>
              <a:rPr dirty="0" sz="2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Arial MT"/>
                <a:cs typeface="Arial MT"/>
              </a:rPr>
              <a:t>drastically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358" y="2497443"/>
            <a:ext cx="5911850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5000"/>
              </a:lnSpc>
              <a:tabLst>
                <a:tab pos="695960" algn="l"/>
              </a:tabLst>
            </a:pPr>
            <a:r>
              <a:rPr dirty="0" baseline="-8680" sz="7200" spc="187" b="1">
                <a:solidFill>
                  <a:srgbClr val="2E177B"/>
                </a:solidFill>
                <a:latin typeface="Arial"/>
                <a:cs typeface="Arial"/>
              </a:rPr>
              <a:t>1</a:t>
            </a:r>
            <a:r>
              <a:rPr dirty="0" baseline="-8680" sz="7200" spc="187" b="1">
                <a:solidFill>
                  <a:srgbClr val="2E177B"/>
                </a:solidFill>
                <a:latin typeface="Arial"/>
                <a:cs typeface="Arial"/>
              </a:rPr>
              <a:t>	</a:t>
            </a:r>
            <a:r>
              <a:rPr dirty="0" sz="4000" spc="-13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000" spc="-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-4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0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 spc="-14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9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16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000" spc="-1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0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-16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0" spc="-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000" spc="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 spc="-16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2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000" spc="-18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3"/>
            <a:ext cx="2253114" cy="26155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816" y="790305"/>
            <a:ext cx="722757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55">
                <a:solidFill>
                  <a:srgbClr val="4D1253"/>
                </a:solidFill>
                <a:latin typeface="Arial"/>
                <a:cs typeface="Arial"/>
              </a:rPr>
              <a:t>Data</a:t>
            </a:r>
            <a:r>
              <a:rPr dirty="0" sz="8000" spc="-370">
                <a:solidFill>
                  <a:srgbClr val="4D1253"/>
                </a:solidFill>
                <a:latin typeface="Arial"/>
                <a:cs typeface="Arial"/>
              </a:rPr>
              <a:t> </a:t>
            </a:r>
            <a:r>
              <a:rPr dirty="0" sz="8000" spc="-515">
                <a:solidFill>
                  <a:srgbClr val="4D1253"/>
                </a:solidFill>
                <a:latin typeface="Arial"/>
                <a:cs typeface="Arial"/>
              </a:rPr>
              <a:t>Processing</a:t>
            </a:r>
            <a:endParaRPr sz="8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8680" y="2319990"/>
            <a:ext cx="7143115" cy="2911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5500" spc="-105" b="1">
                <a:solidFill>
                  <a:srgbClr val="731F7D"/>
                </a:solidFill>
                <a:latin typeface="Arial"/>
                <a:cs typeface="Arial"/>
              </a:rPr>
              <a:t>Calibration</a:t>
            </a:r>
            <a:endParaRPr sz="5500">
              <a:latin typeface="Arial"/>
              <a:cs typeface="Arial"/>
            </a:endParaRPr>
          </a:p>
          <a:p>
            <a:pPr algn="ctr" marL="12065" marR="5080">
              <a:lnSpc>
                <a:spcPct val="117200"/>
              </a:lnSpc>
              <a:spcBef>
                <a:spcPts val="2580"/>
              </a:spcBef>
            </a:pPr>
            <a:r>
              <a:rPr dirty="0" sz="2400" spc="-195" b="1">
                <a:latin typeface="Tahoma"/>
                <a:cs typeface="Tahoma"/>
              </a:rPr>
              <a:t>Improper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70" b="1">
                <a:latin typeface="Tahoma"/>
                <a:cs typeface="Tahoma"/>
              </a:rPr>
              <a:t>data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0" b="1">
                <a:latin typeface="Tahoma"/>
                <a:cs typeface="Tahoma"/>
              </a:rPr>
              <a:t>samples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can</a:t>
            </a:r>
            <a:r>
              <a:rPr dirty="0" sz="2400" spc="-170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be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60" b="1">
                <a:latin typeface="Tahoma"/>
                <a:cs typeface="Tahoma"/>
              </a:rPr>
              <a:t>ingested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45" b="1">
                <a:latin typeface="Tahoma"/>
                <a:cs typeface="Tahoma"/>
              </a:rPr>
              <a:t>since</a:t>
            </a:r>
            <a:r>
              <a:rPr dirty="0" sz="2400" spc="-170" b="1">
                <a:latin typeface="Tahoma"/>
                <a:cs typeface="Tahoma"/>
              </a:rPr>
              <a:t> </a:t>
            </a:r>
            <a:r>
              <a:rPr dirty="0" sz="2400" spc="-160" b="1">
                <a:latin typeface="Tahoma"/>
                <a:cs typeface="Tahoma"/>
              </a:rPr>
              <a:t>sensors </a:t>
            </a:r>
            <a:r>
              <a:rPr dirty="0" sz="2400" spc="-690" b="1">
                <a:latin typeface="Tahoma"/>
                <a:cs typeface="Tahoma"/>
              </a:rPr>
              <a:t> </a:t>
            </a:r>
            <a:r>
              <a:rPr dirty="0" sz="2400" spc="-114" b="1">
                <a:latin typeface="Tahoma"/>
                <a:cs typeface="Tahoma"/>
              </a:rPr>
              <a:t>c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60" b="1">
                <a:latin typeface="Tahoma"/>
                <a:cs typeface="Tahoma"/>
              </a:rPr>
              <a:t>n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h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20" b="1">
                <a:latin typeface="Tahoma"/>
                <a:cs typeface="Tahoma"/>
              </a:rPr>
              <a:t>v</a:t>
            </a:r>
            <a:r>
              <a:rPr dirty="0" sz="2400" spc="-125" b="1">
                <a:latin typeface="Tahoma"/>
                <a:cs typeface="Tahoma"/>
              </a:rPr>
              <a:t>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d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65" b="1">
                <a:latin typeface="Tahoma"/>
                <a:cs typeface="Tahoma"/>
              </a:rPr>
              <a:t>ff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85" b="1">
                <a:latin typeface="Tahoma"/>
                <a:cs typeface="Tahoma"/>
              </a:rPr>
              <a:t>n</a:t>
            </a:r>
            <a:r>
              <a:rPr dirty="0" sz="2400" spc="-80" b="1">
                <a:latin typeface="Tahoma"/>
                <a:cs typeface="Tahoma"/>
              </a:rPr>
              <a:t>t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60" b="1">
                <a:latin typeface="Tahoma"/>
                <a:cs typeface="Tahoma"/>
              </a:rPr>
              <a:t>s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40" b="1">
                <a:latin typeface="Tahoma"/>
                <a:cs typeface="Tahoma"/>
              </a:rPr>
              <a:t>f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14" b="1">
                <a:latin typeface="Tahoma"/>
                <a:cs typeface="Tahoma"/>
              </a:rPr>
              <a:t>c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35" b="1">
                <a:latin typeface="Tahoma"/>
                <a:cs typeface="Tahoma"/>
              </a:rPr>
              <a:t>l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55" b="1">
                <a:latin typeface="Tahoma"/>
                <a:cs typeface="Tahoma"/>
              </a:rPr>
              <a:t>b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160" b="1">
                <a:latin typeface="Tahoma"/>
                <a:cs typeface="Tahoma"/>
              </a:rPr>
              <a:t>n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p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85" b="1">
                <a:latin typeface="Tahoma"/>
                <a:cs typeface="Tahoma"/>
              </a:rPr>
              <a:t>n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75" b="1">
                <a:latin typeface="Tahoma"/>
                <a:cs typeface="Tahoma"/>
              </a:rPr>
              <a:t>.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30" b="1">
                <a:latin typeface="Tahoma"/>
                <a:cs typeface="Tahoma"/>
              </a:rPr>
              <a:t>T</a:t>
            </a:r>
            <a:r>
              <a:rPr dirty="0" sz="2400" spc="-55" b="1">
                <a:latin typeface="Tahoma"/>
                <a:cs typeface="Tahoma"/>
              </a:rPr>
              <a:t>o  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120" b="1">
                <a:latin typeface="Tahoma"/>
                <a:cs typeface="Tahoma"/>
              </a:rPr>
              <a:t>v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114" b="1">
                <a:latin typeface="Tahoma"/>
                <a:cs typeface="Tahoma"/>
              </a:rPr>
              <a:t>c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265" b="1">
                <a:latin typeface="Tahoma"/>
                <a:cs typeface="Tahoma"/>
              </a:rPr>
              <a:t>m</a:t>
            </a:r>
            <a:r>
              <a:rPr dirty="0" sz="2400" spc="-125" b="1">
                <a:latin typeface="Tahoma"/>
                <a:cs typeface="Tahoma"/>
              </a:rPr>
              <a:t>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85" b="1">
                <a:latin typeface="Tahoma"/>
                <a:cs typeface="Tahoma"/>
              </a:rPr>
              <a:t>h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80" b="1">
                <a:latin typeface="Tahoma"/>
                <a:cs typeface="Tahoma"/>
              </a:rPr>
              <a:t>,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95" b="1">
                <a:latin typeface="Tahoma"/>
                <a:cs typeface="Tahoma"/>
              </a:rPr>
              <a:t>w</a:t>
            </a:r>
            <a:r>
              <a:rPr dirty="0" sz="2400" spc="-125" b="1">
                <a:latin typeface="Tahoma"/>
                <a:cs typeface="Tahoma"/>
              </a:rPr>
              <a:t>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125" b="1">
                <a:latin typeface="Tahoma"/>
                <a:cs typeface="Tahoma"/>
              </a:rPr>
              <a:t>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p</a:t>
            </a:r>
            <a:r>
              <a:rPr dirty="0" sz="2400" spc="-135" b="1">
                <a:latin typeface="Tahoma"/>
                <a:cs typeface="Tahoma"/>
              </a:rPr>
              <a:t>l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85" b="1">
                <a:latin typeface="Tahoma"/>
                <a:cs typeface="Tahoma"/>
              </a:rPr>
              <a:t>nn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85" b="1">
                <a:latin typeface="Tahoma"/>
                <a:cs typeface="Tahoma"/>
              </a:rPr>
              <a:t>n</a:t>
            </a:r>
            <a:r>
              <a:rPr dirty="0" sz="2400" spc="-220" b="1">
                <a:latin typeface="Tahoma"/>
                <a:cs typeface="Tahoma"/>
              </a:rPr>
              <a:t>g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80" b="1">
                <a:latin typeface="Tahoma"/>
                <a:cs typeface="Tahoma"/>
              </a:rPr>
              <a:t>o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u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25" b="1">
                <a:latin typeface="Tahoma"/>
                <a:cs typeface="Tahoma"/>
              </a:rPr>
              <a:t>e</a:t>
            </a:r>
            <a:r>
              <a:rPr dirty="0" sz="2400" spc="-180" b="1">
                <a:latin typeface="Tahoma"/>
                <a:cs typeface="Tahoma"/>
              </a:rPr>
              <a:t> </a:t>
            </a:r>
            <a:r>
              <a:rPr dirty="0" sz="2400" spc="-130" b="1">
                <a:solidFill>
                  <a:srgbClr val="F56E1A"/>
                </a:solidFill>
                <a:latin typeface="Tahoma"/>
                <a:cs typeface="Tahoma"/>
              </a:rPr>
              <a:t>L</a:t>
            </a:r>
            <a:r>
              <a:rPr dirty="0" sz="2400" spc="-120" b="1">
                <a:solidFill>
                  <a:srgbClr val="F56E1A"/>
                </a:solidFill>
                <a:latin typeface="Tahoma"/>
                <a:cs typeface="Tahoma"/>
              </a:rPr>
              <a:t>i</a:t>
            </a:r>
            <a:r>
              <a:rPr dirty="0" sz="2400" spc="-185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400" spc="-150" b="1">
                <a:solidFill>
                  <a:srgbClr val="F56E1A"/>
                </a:solidFill>
                <a:latin typeface="Tahoma"/>
                <a:cs typeface="Tahoma"/>
              </a:rPr>
              <a:t>e</a:t>
            </a:r>
            <a:r>
              <a:rPr dirty="0" sz="2400" spc="-220" b="1">
                <a:solidFill>
                  <a:srgbClr val="F56E1A"/>
                </a:solidFill>
                <a:latin typeface="Tahoma"/>
                <a:cs typeface="Tahoma"/>
              </a:rPr>
              <a:t>a</a:t>
            </a:r>
            <a:r>
              <a:rPr dirty="0" sz="2400" spc="-100" b="1">
                <a:solidFill>
                  <a:srgbClr val="F56E1A"/>
                </a:solidFill>
                <a:latin typeface="Tahoma"/>
                <a:cs typeface="Tahoma"/>
              </a:rPr>
              <a:t>r  </a:t>
            </a:r>
            <a:r>
              <a:rPr dirty="0" sz="2400" spc="-190" b="1">
                <a:solidFill>
                  <a:srgbClr val="F56E1A"/>
                </a:solidFill>
                <a:latin typeface="Tahoma"/>
                <a:cs typeface="Tahoma"/>
              </a:rPr>
              <a:t>R</a:t>
            </a:r>
            <a:r>
              <a:rPr dirty="0" sz="2400" spc="-150" b="1">
                <a:solidFill>
                  <a:srgbClr val="F56E1A"/>
                </a:solidFill>
                <a:latin typeface="Tahoma"/>
                <a:cs typeface="Tahoma"/>
              </a:rPr>
              <a:t>e</a:t>
            </a:r>
            <a:r>
              <a:rPr dirty="0" sz="2400" spc="-245" b="1">
                <a:solidFill>
                  <a:srgbClr val="F56E1A"/>
                </a:solidFill>
                <a:latin typeface="Tahoma"/>
                <a:cs typeface="Tahoma"/>
              </a:rPr>
              <a:t>g</a:t>
            </a:r>
            <a:r>
              <a:rPr dirty="0" sz="2400" spc="-150" b="1">
                <a:solidFill>
                  <a:srgbClr val="F56E1A"/>
                </a:solidFill>
                <a:latin typeface="Tahoma"/>
                <a:cs typeface="Tahoma"/>
              </a:rPr>
              <a:t>r</a:t>
            </a:r>
            <a:r>
              <a:rPr dirty="0" sz="2400" spc="-150" b="1">
                <a:solidFill>
                  <a:srgbClr val="F56E1A"/>
                </a:solidFill>
                <a:latin typeface="Tahoma"/>
                <a:cs typeface="Tahoma"/>
              </a:rPr>
              <a:t>e</a:t>
            </a:r>
            <a:r>
              <a:rPr dirty="0" sz="2400" spc="-185" b="1">
                <a:solidFill>
                  <a:srgbClr val="F56E1A"/>
                </a:solidFill>
                <a:latin typeface="Tahoma"/>
                <a:cs typeface="Tahoma"/>
              </a:rPr>
              <a:t>ss</a:t>
            </a:r>
            <a:r>
              <a:rPr dirty="0" sz="2400" spc="-120" b="1">
                <a:solidFill>
                  <a:srgbClr val="F56E1A"/>
                </a:solidFill>
                <a:latin typeface="Tahoma"/>
                <a:cs typeface="Tahoma"/>
              </a:rPr>
              <a:t>i</a:t>
            </a:r>
            <a:r>
              <a:rPr dirty="0" sz="2400" spc="-105" b="1">
                <a:solidFill>
                  <a:srgbClr val="F56E1A"/>
                </a:solidFill>
                <a:latin typeface="Tahoma"/>
                <a:cs typeface="Tahoma"/>
              </a:rPr>
              <a:t>o</a:t>
            </a:r>
            <a:r>
              <a:rPr dirty="0" sz="2400" spc="-160" b="1">
                <a:solidFill>
                  <a:srgbClr val="F56E1A"/>
                </a:solidFill>
                <a:latin typeface="Tahoma"/>
                <a:cs typeface="Tahoma"/>
              </a:rPr>
              <a:t>n</a:t>
            </a:r>
            <a:r>
              <a:rPr dirty="0" sz="2400" spc="-18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80" b="1">
                <a:latin typeface="Tahoma"/>
                <a:cs typeface="Tahoma"/>
              </a:rPr>
              <a:t>o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60" b="1">
                <a:latin typeface="Tahoma"/>
                <a:cs typeface="Tahoma"/>
              </a:rPr>
              <a:t>n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185" b="1">
                <a:latin typeface="Tahoma"/>
                <a:cs typeface="Tahoma"/>
              </a:rPr>
              <a:t>u</a:t>
            </a:r>
            <a:r>
              <a:rPr dirty="0" sz="2400" spc="-125" b="1">
                <a:latin typeface="Tahoma"/>
                <a:cs typeface="Tahoma"/>
              </a:rPr>
              <a:t>r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p</a:t>
            </a:r>
            <a:r>
              <a:rPr dirty="0" sz="2400" spc="-150" b="1">
                <a:latin typeface="Tahoma"/>
                <a:cs typeface="Tahoma"/>
              </a:rPr>
              <a:t>r</a:t>
            </a:r>
            <a:r>
              <a:rPr dirty="0" sz="2400" spc="-105" b="1">
                <a:latin typeface="Tahoma"/>
                <a:cs typeface="Tahoma"/>
              </a:rPr>
              <a:t>o</a:t>
            </a:r>
            <a:r>
              <a:rPr dirty="0" sz="2400" spc="-265" b="1">
                <a:latin typeface="Tahoma"/>
                <a:cs typeface="Tahoma"/>
              </a:rPr>
              <a:t>j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14" b="1">
                <a:latin typeface="Tahoma"/>
                <a:cs typeface="Tahoma"/>
              </a:rPr>
              <a:t>c</a:t>
            </a:r>
            <a:r>
              <a:rPr dirty="0" sz="2400" spc="-80" b="1">
                <a:latin typeface="Tahoma"/>
                <a:cs typeface="Tahoma"/>
              </a:rPr>
              <a:t>t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95" b="1">
                <a:latin typeface="Tahoma"/>
                <a:cs typeface="Tahoma"/>
              </a:rPr>
              <a:t>w</a:t>
            </a:r>
            <a:r>
              <a:rPr dirty="0" sz="2400" spc="-120" b="1">
                <a:latin typeface="Tahoma"/>
                <a:cs typeface="Tahoma"/>
              </a:rPr>
              <a:t>i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60" b="1">
                <a:latin typeface="Tahoma"/>
                <a:cs typeface="Tahoma"/>
              </a:rPr>
              <a:t>h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d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95" b="1">
                <a:latin typeface="Tahoma"/>
                <a:cs typeface="Tahoma"/>
              </a:rPr>
              <a:t>a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220" b="1">
                <a:latin typeface="Tahoma"/>
                <a:cs typeface="Tahoma"/>
              </a:rPr>
              <a:t>a</a:t>
            </a:r>
            <a:r>
              <a:rPr dirty="0" sz="2400" spc="-265" b="1">
                <a:latin typeface="Tahoma"/>
                <a:cs typeface="Tahoma"/>
              </a:rPr>
              <a:t>m</a:t>
            </a:r>
            <a:r>
              <a:rPr dirty="0" sz="2400" spc="-150" b="1">
                <a:latin typeface="Tahoma"/>
                <a:cs typeface="Tahoma"/>
              </a:rPr>
              <a:t>p</a:t>
            </a:r>
            <a:r>
              <a:rPr dirty="0" sz="2400" spc="-135" b="1">
                <a:latin typeface="Tahoma"/>
                <a:cs typeface="Tahoma"/>
              </a:rPr>
              <a:t>l</a:t>
            </a:r>
            <a:r>
              <a:rPr dirty="0" sz="2400" spc="-150" b="1">
                <a:latin typeface="Tahoma"/>
                <a:cs typeface="Tahoma"/>
              </a:rPr>
              <a:t>e</a:t>
            </a:r>
            <a:r>
              <a:rPr dirty="0" sz="2400" spc="-160" b="1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2842" y="0"/>
            <a:ext cx="3345156" cy="346002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749552" y="3401715"/>
            <a:ext cx="0" cy="1819910"/>
          </a:xfrm>
          <a:custGeom>
            <a:avLst/>
            <a:gdLst/>
            <a:ahLst/>
            <a:cxnLst/>
            <a:rect l="l" t="t" r="r" b="b"/>
            <a:pathLst>
              <a:path w="0" h="1819910">
                <a:moveTo>
                  <a:pt x="0" y="1819377"/>
                </a:moveTo>
                <a:lnTo>
                  <a:pt x="0" y="0"/>
                </a:lnTo>
              </a:path>
            </a:pathLst>
          </a:custGeom>
          <a:ln w="285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057546" y="6388367"/>
            <a:ext cx="9355455" cy="24828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5500" spc="-45" b="1">
                <a:solidFill>
                  <a:srgbClr val="731F7D"/>
                </a:solidFill>
                <a:latin typeface="Arial"/>
                <a:cs typeface="Arial"/>
              </a:rPr>
              <a:t>V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a</a:t>
            </a:r>
            <a:r>
              <a:rPr dirty="0" sz="5500" spc="15" b="1">
                <a:solidFill>
                  <a:srgbClr val="731F7D"/>
                </a:solidFill>
                <a:latin typeface="Arial"/>
                <a:cs typeface="Arial"/>
              </a:rPr>
              <a:t>l</a:t>
            </a:r>
            <a:r>
              <a:rPr dirty="0" sz="5500" spc="-100" b="1">
                <a:solidFill>
                  <a:srgbClr val="731F7D"/>
                </a:solidFill>
                <a:latin typeface="Arial"/>
                <a:cs typeface="Arial"/>
              </a:rPr>
              <a:t>i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d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a</a:t>
            </a:r>
            <a:r>
              <a:rPr dirty="0" sz="5500" spc="200" b="1">
                <a:solidFill>
                  <a:srgbClr val="731F7D"/>
                </a:solidFill>
                <a:latin typeface="Arial"/>
                <a:cs typeface="Arial"/>
              </a:rPr>
              <a:t>t</a:t>
            </a:r>
            <a:r>
              <a:rPr dirty="0" sz="5500" spc="-100" b="1">
                <a:solidFill>
                  <a:srgbClr val="731F7D"/>
                </a:solidFill>
                <a:latin typeface="Arial"/>
                <a:cs typeface="Arial"/>
              </a:rPr>
              <a:t>i</a:t>
            </a:r>
            <a:r>
              <a:rPr dirty="0" sz="5500" spc="-320" b="1">
                <a:solidFill>
                  <a:srgbClr val="731F7D"/>
                </a:solidFill>
                <a:latin typeface="Arial"/>
                <a:cs typeface="Arial"/>
              </a:rPr>
              <a:t>o</a:t>
            </a:r>
            <a:r>
              <a:rPr dirty="0" sz="5500" spc="-225" b="1">
                <a:solidFill>
                  <a:srgbClr val="731F7D"/>
                </a:solidFill>
                <a:latin typeface="Arial"/>
                <a:cs typeface="Arial"/>
              </a:rPr>
              <a:t>n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 </a:t>
            </a:r>
            <a:r>
              <a:rPr dirty="0" sz="5500" spc="-240" b="1">
                <a:solidFill>
                  <a:srgbClr val="731F7D"/>
                </a:solidFill>
                <a:latin typeface="Arial"/>
                <a:cs typeface="Arial"/>
              </a:rPr>
              <a:t>&amp;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 </a:t>
            </a:r>
            <a:r>
              <a:rPr dirty="0" sz="5500" spc="-520" b="1">
                <a:solidFill>
                  <a:srgbClr val="731F7D"/>
                </a:solidFill>
                <a:latin typeface="Arial"/>
                <a:cs typeface="Arial"/>
              </a:rPr>
              <a:t>P</a:t>
            </a:r>
            <a:r>
              <a:rPr dirty="0" sz="5500" spc="55" b="1">
                <a:solidFill>
                  <a:srgbClr val="731F7D"/>
                </a:solidFill>
                <a:latin typeface="Arial"/>
                <a:cs typeface="Arial"/>
              </a:rPr>
              <a:t>r</a:t>
            </a:r>
            <a:r>
              <a:rPr dirty="0" sz="5500" spc="-185" b="1">
                <a:solidFill>
                  <a:srgbClr val="731F7D"/>
                </a:solidFill>
                <a:latin typeface="Arial"/>
                <a:cs typeface="Arial"/>
              </a:rPr>
              <a:t>e</a:t>
            </a:r>
            <a:r>
              <a:rPr dirty="0" sz="5500" spc="-200" b="1">
                <a:solidFill>
                  <a:srgbClr val="731F7D"/>
                </a:solidFill>
                <a:latin typeface="Arial"/>
                <a:cs typeface="Arial"/>
              </a:rPr>
              <a:t>d</a:t>
            </a:r>
            <a:r>
              <a:rPr dirty="0" sz="5500" spc="-100" b="1">
                <a:solidFill>
                  <a:srgbClr val="731F7D"/>
                </a:solidFill>
                <a:latin typeface="Arial"/>
                <a:cs typeface="Arial"/>
              </a:rPr>
              <a:t>i</a:t>
            </a:r>
            <a:r>
              <a:rPr dirty="0" sz="5500" spc="-355" b="1">
                <a:solidFill>
                  <a:srgbClr val="731F7D"/>
                </a:solidFill>
                <a:latin typeface="Arial"/>
                <a:cs typeface="Arial"/>
              </a:rPr>
              <a:t>c</a:t>
            </a:r>
            <a:r>
              <a:rPr dirty="0" sz="5500" spc="200" b="1">
                <a:solidFill>
                  <a:srgbClr val="731F7D"/>
                </a:solidFill>
                <a:latin typeface="Arial"/>
                <a:cs typeface="Arial"/>
              </a:rPr>
              <a:t>t</a:t>
            </a:r>
            <a:r>
              <a:rPr dirty="0" sz="5500" spc="-100" b="1">
                <a:solidFill>
                  <a:srgbClr val="731F7D"/>
                </a:solidFill>
                <a:latin typeface="Arial"/>
                <a:cs typeface="Arial"/>
              </a:rPr>
              <a:t>i</a:t>
            </a:r>
            <a:r>
              <a:rPr dirty="0" sz="5500" spc="-320" b="1">
                <a:solidFill>
                  <a:srgbClr val="731F7D"/>
                </a:solidFill>
                <a:latin typeface="Arial"/>
                <a:cs typeface="Arial"/>
              </a:rPr>
              <a:t>o</a:t>
            </a:r>
            <a:r>
              <a:rPr dirty="0" sz="5500" spc="-225" b="1">
                <a:solidFill>
                  <a:srgbClr val="731F7D"/>
                </a:solidFill>
                <a:latin typeface="Arial"/>
                <a:cs typeface="Arial"/>
              </a:rPr>
              <a:t>n</a:t>
            </a:r>
            <a:endParaRPr sz="5500">
              <a:latin typeface="Arial"/>
              <a:cs typeface="Arial"/>
            </a:endParaRPr>
          </a:p>
          <a:p>
            <a:pPr algn="ctr" marL="12700" marR="5080">
              <a:lnSpc>
                <a:spcPct val="117200"/>
              </a:lnSpc>
              <a:spcBef>
                <a:spcPts val="2580"/>
              </a:spcBef>
            </a:pPr>
            <a:r>
              <a:rPr dirty="0" sz="2400" spc="-155" b="1">
                <a:solidFill>
                  <a:srgbClr val="FF66C3"/>
                </a:solidFill>
                <a:latin typeface="Tahoma"/>
                <a:cs typeface="Tahoma"/>
              </a:rPr>
              <a:t>Linear </a:t>
            </a:r>
            <a:r>
              <a:rPr dirty="0" sz="2400" spc="-165" b="1">
                <a:solidFill>
                  <a:srgbClr val="FF66C3"/>
                </a:solidFill>
                <a:latin typeface="Tahoma"/>
                <a:cs typeface="Tahoma"/>
              </a:rPr>
              <a:t>Regression </a:t>
            </a:r>
            <a:r>
              <a:rPr dirty="0" sz="2400" spc="-165" b="1">
                <a:latin typeface="Tahoma"/>
                <a:cs typeface="Tahoma"/>
              </a:rPr>
              <a:t>through </a:t>
            </a:r>
            <a:r>
              <a:rPr dirty="0" sz="2400" spc="-150" b="1">
                <a:latin typeface="Tahoma"/>
                <a:cs typeface="Tahoma"/>
              </a:rPr>
              <a:t>pre-calibrated </a:t>
            </a:r>
            <a:r>
              <a:rPr dirty="0" sz="2400" spc="-155" b="1">
                <a:latin typeface="Tahoma"/>
                <a:cs typeface="Tahoma"/>
              </a:rPr>
              <a:t>sensor </a:t>
            </a:r>
            <a:r>
              <a:rPr dirty="0" sz="2400" spc="-140" b="1">
                <a:latin typeface="Tahoma"/>
                <a:cs typeface="Tahoma"/>
              </a:rPr>
              <a:t>is </a:t>
            </a:r>
            <a:r>
              <a:rPr dirty="0" sz="2400" spc="-150" b="1">
                <a:latin typeface="Tahoma"/>
                <a:cs typeface="Tahoma"/>
              </a:rPr>
              <a:t>employed </a:t>
            </a:r>
            <a:r>
              <a:rPr dirty="0" sz="2400" spc="-100" b="1">
                <a:latin typeface="Tahoma"/>
                <a:cs typeface="Tahoma"/>
              </a:rPr>
              <a:t>for </a:t>
            </a:r>
            <a:r>
              <a:rPr dirty="0" sz="2400" spc="-95" b="1">
                <a:latin typeface="Tahoma"/>
                <a:cs typeface="Tahoma"/>
              </a:rPr>
              <a:t> </a:t>
            </a:r>
            <a:r>
              <a:rPr dirty="0" sz="2400" spc="-145" b="1">
                <a:latin typeface="Tahoma"/>
                <a:cs typeface="Tahoma"/>
              </a:rPr>
              <a:t>validation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75" b="1">
                <a:latin typeface="Tahoma"/>
                <a:cs typeface="Tahoma"/>
              </a:rPr>
              <a:t>of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the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45" b="1">
                <a:latin typeface="Tahoma"/>
                <a:cs typeface="Tahoma"/>
              </a:rPr>
              <a:t>obtained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70" b="1">
                <a:latin typeface="Tahoma"/>
                <a:cs typeface="Tahoma"/>
              </a:rPr>
              <a:t>data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80" b="1">
                <a:latin typeface="Tahoma"/>
                <a:cs typeface="Tahoma"/>
              </a:rPr>
              <a:t>samples</a:t>
            </a:r>
            <a:r>
              <a:rPr dirty="0" sz="2400" spc="-175" b="1">
                <a:latin typeface="Tahoma"/>
                <a:cs typeface="Tahoma"/>
              </a:rPr>
              <a:t> and</a:t>
            </a:r>
            <a:r>
              <a:rPr dirty="0" sz="2400" spc="-170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can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ultimately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be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60" b="1">
                <a:latin typeface="Tahoma"/>
                <a:cs typeface="Tahoma"/>
              </a:rPr>
              <a:t>used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95" b="1">
                <a:latin typeface="Tahoma"/>
                <a:cs typeface="Tahoma"/>
              </a:rPr>
              <a:t>to </a:t>
            </a:r>
            <a:r>
              <a:rPr dirty="0" sz="2400" spc="-685" b="1">
                <a:latin typeface="Tahoma"/>
                <a:cs typeface="Tahoma"/>
              </a:rPr>
              <a:t> </a:t>
            </a:r>
            <a:r>
              <a:rPr dirty="0" sz="2400" spc="-130" b="1">
                <a:latin typeface="Tahoma"/>
                <a:cs typeface="Tahoma"/>
              </a:rPr>
              <a:t>predict</a:t>
            </a:r>
            <a:r>
              <a:rPr dirty="0" sz="2400" spc="-180" b="1">
                <a:latin typeface="Tahoma"/>
                <a:cs typeface="Tahoma"/>
              </a:rPr>
              <a:t> </a:t>
            </a:r>
            <a:r>
              <a:rPr dirty="0" sz="2400" spc="-135" b="1">
                <a:latin typeface="Tahoma"/>
                <a:cs typeface="Tahoma"/>
              </a:rPr>
              <a:t>future</a:t>
            </a:r>
            <a:r>
              <a:rPr dirty="0" sz="2400" spc="-175" b="1">
                <a:latin typeface="Tahoma"/>
                <a:cs typeface="Tahoma"/>
              </a:rPr>
              <a:t> </a:t>
            </a:r>
            <a:r>
              <a:rPr dirty="0" sz="2400" spc="-170" b="1">
                <a:latin typeface="Tahoma"/>
                <a:cs typeface="Tahoma"/>
              </a:rPr>
              <a:t>data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91862" y="2319990"/>
            <a:ext cx="7016115" cy="24828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5500" spc="-55" b="1">
                <a:solidFill>
                  <a:srgbClr val="731F7D"/>
                </a:solidFill>
                <a:latin typeface="Arial"/>
                <a:cs typeface="Arial"/>
              </a:rPr>
              <a:t>Outlier</a:t>
            </a:r>
            <a:r>
              <a:rPr dirty="0" sz="5500" spc="-229" b="1">
                <a:solidFill>
                  <a:srgbClr val="731F7D"/>
                </a:solidFill>
                <a:latin typeface="Arial"/>
                <a:cs typeface="Arial"/>
              </a:rPr>
              <a:t> </a:t>
            </a:r>
            <a:r>
              <a:rPr dirty="0" sz="5500" spc="-125" b="1">
                <a:solidFill>
                  <a:srgbClr val="731F7D"/>
                </a:solidFill>
                <a:latin typeface="Arial"/>
                <a:cs typeface="Arial"/>
              </a:rPr>
              <a:t>Detection</a:t>
            </a:r>
            <a:endParaRPr sz="5500">
              <a:latin typeface="Arial"/>
              <a:cs typeface="Arial"/>
            </a:endParaRPr>
          </a:p>
          <a:p>
            <a:pPr algn="ctr" marL="12700" marR="5080">
              <a:lnSpc>
                <a:spcPct val="117200"/>
              </a:lnSpc>
              <a:spcBef>
                <a:spcPts val="2580"/>
              </a:spcBef>
            </a:pPr>
            <a:r>
              <a:rPr dirty="0" sz="2400" spc="-150" b="1">
                <a:latin typeface="Tahoma"/>
                <a:cs typeface="Tahoma"/>
              </a:rPr>
              <a:t>Routines</a:t>
            </a:r>
            <a:r>
              <a:rPr dirty="0" sz="2400" spc="-170" b="1">
                <a:latin typeface="Tahoma"/>
                <a:cs typeface="Tahoma"/>
              </a:rPr>
              <a:t> </a:t>
            </a:r>
            <a:r>
              <a:rPr dirty="0" sz="2400" spc="-130" b="1">
                <a:latin typeface="Tahoma"/>
                <a:cs typeface="Tahoma"/>
              </a:rPr>
              <a:t>like</a:t>
            </a:r>
            <a:r>
              <a:rPr dirty="0" sz="2400" spc="-165" b="1"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F56E1A"/>
                </a:solidFill>
                <a:latin typeface="Tahoma"/>
                <a:cs typeface="Tahoma"/>
              </a:rPr>
              <a:t>Z-score/IQR/boxplot</a:t>
            </a:r>
            <a:r>
              <a:rPr dirty="0" sz="2400" spc="-170" b="1">
                <a:solidFill>
                  <a:srgbClr val="F56E1A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are</a:t>
            </a:r>
            <a:r>
              <a:rPr dirty="0" sz="2400" spc="-170" b="1">
                <a:latin typeface="Tahoma"/>
                <a:cs typeface="Tahoma"/>
              </a:rPr>
              <a:t> </a:t>
            </a:r>
            <a:r>
              <a:rPr dirty="0" sz="2400" spc="-150" b="1">
                <a:latin typeface="Tahoma"/>
                <a:cs typeface="Tahoma"/>
              </a:rPr>
              <a:t>employed</a:t>
            </a:r>
            <a:r>
              <a:rPr dirty="0" sz="2400" spc="-165" b="1">
                <a:latin typeface="Tahoma"/>
                <a:cs typeface="Tahoma"/>
              </a:rPr>
              <a:t> </a:t>
            </a:r>
            <a:r>
              <a:rPr dirty="0" sz="2400" spc="-95" b="1">
                <a:latin typeface="Tahoma"/>
                <a:cs typeface="Tahoma"/>
              </a:rPr>
              <a:t>to </a:t>
            </a:r>
            <a:r>
              <a:rPr dirty="0" sz="2400" spc="-690" b="1">
                <a:latin typeface="Tahoma"/>
                <a:cs typeface="Tahoma"/>
              </a:rPr>
              <a:t> </a:t>
            </a:r>
            <a:r>
              <a:rPr dirty="0" sz="2400" spc="-125" b="1">
                <a:latin typeface="Tahoma"/>
                <a:cs typeface="Tahoma"/>
              </a:rPr>
              <a:t>identify </a:t>
            </a:r>
            <a:r>
              <a:rPr dirty="0" sz="2400" spc="-180" b="1">
                <a:latin typeface="Tahoma"/>
                <a:cs typeface="Tahoma"/>
              </a:rPr>
              <a:t>samples </a:t>
            </a:r>
            <a:r>
              <a:rPr dirty="0" sz="2400" spc="-150" b="1">
                <a:latin typeface="Tahoma"/>
                <a:cs typeface="Tahoma"/>
              </a:rPr>
              <a:t>that </a:t>
            </a:r>
            <a:r>
              <a:rPr dirty="0" sz="2400" spc="-114" b="1">
                <a:latin typeface="Tahoma"/>
                <a:cs typeface="Tahoma"/>
              </a:rPr>
              <a:t>do </a:t>
            </a:r>
            <a:r>
              <a:rPr dirty="0" sz="2400" spc="-125" b="1">
                <a:latin typeface="Tahoma"/>
                <a:cs typeface="Tahoma"/>
              </a:rPr>
              <a:t>not </a:t>
            </a:r>
            <a:r>
              <a:rPr dirty="0" sz="2400" spc="-90" b="1">
                <a:latin typeface="Tahoma"/>
                <a:cs typeface="Tahoma"/>
              </a:rPr>
              <a:t>fit </a:t>
            </a:r>
            <a:r>
              <a:rPr dirty="0" sz="2400" spc="-140" b="1">
                <a:latin typeface="Tahoma"/>
                <a:cs typeface="Tahoma"/>
              </a:rPr>
              <a:t>the expected </a:t>
            </a:r>
            <a:r>
              <a:rPr dirty="0" sz="2400" spc="-170" b="1">
                <a:latin typeface="Tahoma"/>
                <a:cs typeface="Tahoma"/>
              </a:rPr>
              <a:t>data </a:t>
            </a:r>
            <a:r>
              <a:rPr dirty="0" sz="2400" spc="-165" b="1">
                <a:latin typeface="Tahoma"/>
                <a:cs typeface="Tahoma"/>
              </a:rPr>
              <a:t> </a:t>
            </a:r>
            <a:r>
              <a:rPr dirty="0" sz="2400" spc="-145" b="1">
                <a:latin typeface="Tahoma"/>
                <a:cs typeface="Tahoma"/>
              </a:rPr>
              <a:t>distribution.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33448" y="6005601"/>
            <a:ext cx="10525760" cy="0"/>
          </a:xfrm>
          <a:custGeom>
            <a:avLst/>
            <a:gdLst/>
            <a:ahLst/>
            <a:cxnLst/>
            <a:rect l="l" t="t" r="r" b="b"/>
            <a:pathLst>
              <a:path w="10525760" h="0">
                <a:moveTo>
                  <a:pt x="0" y="0"/>
                </a:moveTo>
                <a:lnTo>
                  <a:pt x="10525205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Abhinav reddy Boddu</dc:creator>
  <cp:keywords>DAFOVCxrLBE,BAFM7ebckB8</cp:keywords>
  <dc:title>Indoor Air Pollution</dc:title>
  <dcterms:created xsi:type="dcterms:W3CDTF">2022-11-05T10:35:15Z</dcterms:created>
  <dcterms:modified xsi:type="dcterms:W3CDTF">2022-11-05T10:35:15Z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2022-11-05T00:00:00Z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2022-11-05T00:00:00Z</vt:filetime>
  </property>
</Properties>
</file>